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89" r:id="rId4"/>
    <p:sldId id="278" r:id="rId5"/>
    <p:sldId id="279" r:id="rId6"/>
    <p:sldId id="281" r:id="rId7"/>
    <p:sldId id="258" r:id="rId8"/>
    <p:sldId id="280" r:id="rId9"/>
    <p:sldId id="290" r:id="rId10"/>
    <p:sldId id="259" r:id="rId11"/>
    <p:sldId id="282" r:id="rId12"/>
    <p:sldId id="260" r:id="rId13"/>
    <p:sldId id="261" r:id="rId14"/>
    <p:sldId id="267" r:id="rId15"/>
    <p:sldId id="283" r:id="rId16"/>
    <p:sldId id="284" r:id="rId17"/>
    <p:sldId id="285" r:id="rId18"/>
    <p:sldId id="286" r:id="rId19"/>
    <p:sldId id="287" r:id="rId20"/>
    <p:sldId id="288" r:id="rId21"/>
    <p:sldId id="291" r:id="rId22"/>
    <p:sldId id="264" r:id="rId23"/>
    <p:sldId id="266" r:id="rId24"/>
    <p:sldId id="263" r:id="rId25"/>
    <p:sldId id="269" r:id="rId26"/>
    <p:sldId id="268" r:id="rId27"/>
    <p:sldId id="270" r:id="rId28"/>
    <p:sldId id="271" r:id="rId29"/>
    <p:sldId id="292" r:id="rId30"/>
    <p:sldId id="272" r:id="rId31"/>
    <p:sldId id="273" r:id="rId32"/>
    <p:sldId id="274" r:id="rId33"/>
    <p:sldId id="275" r:id="rId34"/>
    <p:sldId id="276" r:id="rId35"/>
    <p:sldId id="277" r:id="rId36"/>
  </p:sldIdLst>
  <p:sldSz cx="9144000" cy="6858000" type="screen4x3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61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450FB56B-0789-46D0-AE0D-CC3AC7241111}" type="datetimeFigureOut">
              <a:rPr lang="es-CO" smtClean="0"/>
              <a:pPr/>
              <a:t>30/07/2012</a:t>
            </a:fld>
            <a:endParaRPr lang="es-CO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s-CO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949F6256-C51A-415A-8C4E-EA9FA65C320C}" type="slidenum">
              <a:rPr lang="es-CO" smtClean="0"/>
              <a:pPr/>
              <a:t>‹Nº›</a:t>
            </a:fld>
            <a:endParaRPr lang="es-CO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pull dir="r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450FB56B-0789-46D0-AE0D-CC3AC7241111}" type="datetimeFigureOut">
              <a:rPr lang="es-CO" smtClean="0"/>
              <a:pPr/>
              <a:t>30/07/2012</a:t>
            </a:fld>
            <a:endParaRPr lang="es-CO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949F6256-C51A-415A-8C4E-EA9FA65C320C}" type="slidenum">
              <a:rPr lang="es-CO" smtClean="0"/>
              <a:pPr/>
              <a:t>‹Nº›</a:t>
            </a:fld>
            <a:endParaRPr lang="es-CO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s-CO"/>
          </a:p>
        </p:txBody>
      </p:sp>
    </p:spTree>
  </p:cSld>
  <p:clrMapOvr>
    <a:masterClrMapping/>
  </p:clrMapOvr>
  <p:transition>
    <p:pull dir="r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450FB56B-0789-46D0-AE0D-CC3AC7241111}" type="datetimeFigureOut">
              <a:rPr lang="es-CO" smtClean="0"/>
              <a:pPr/>
              <a:t>30/07/2012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s-CO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949F6256-C51A-415A-8C4E-EA9FA65C320C}" type="slidenum">
              <a:rPr lang="es-CO" smtClean="0"/>
              <a:pPr/>
              <a:t>‹Nº›</a:t>
            </a:fld>
            <a:endParaRPr lang="es-CO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pull dir="r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FB56B-0789-46D0-AE0D-CC3AC7241111}" type="datetimeFigureOut">
              <a:rPr lang="es-CO" smtClean="0"/>
              <a:pPr/>
              <a:t>30/07/2012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F6256-C51A-415A-8C4E-EA9FA65C320C}" type="slidenum">
              <a:rPr lang="es-CO" smtClean="0"/>
              <a:pPr/>
              <a:t>‹Nº›</a:t>
            </a:fld>
            <a:endParaRPr lang="es-CO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  <p:transition>
    <p:pull dir="r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FB56B-0789-46D0-AE0D-CC3AC7241111}" type="datetimeFigureOut">
              <a:rPr lang="es-CO" smtClean="0"/>
              <a:pPr/>
              <a:t>30/07/2012</a:t>
            </a:fld>
            <a:endParaRPr lang="es-CO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F6256-C51A-415A-8C4E-EA9FA65C320C}" type="slidenum">
              <a:rPr lang="es-CO" smtClean="0"/>
              <a:pPr/>
              <a:t>‹Nº›</a:t>
            </a:fld>
            <a:endParaRPr lang="es-CO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masterClrMapping/>
  </p:clrMapOvr>
  <p:transition>
    <p:pull dir="r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450FB56B-0789-46D0-AE0D-CC3AC7241111}" type="datetimeFigureOut">
              <a:rPr lang="es-CO" smtClean="0"/>
              <a:pPr/>
              <a:t>30/07/2012</a:t>
            </a:fld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949F6256-C51A-415A-8C4E-EA9FA65C320C}" type="slidenum">
              <a:rPr lang="es-CO" smtClean="0"/>
              <a:pPr/>
              <a:t>‹Nº›</a:t>
            </a:fld>
            <a:endParaRPr lang="es-CO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s-CO"/>
          </a:p>
        </p:txBody>
      </p:sp>
    </p:spTree>
  </p:cSld>
  <p:clrMapOvr>
    <a:masterClrMapping/>
  </p:clrMapOvr>
  <p:transition>
    <p:pull dir="r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FB56B-0789-46D0-AE0D-CC3AC7241111}" type="datetimeFigureOut">
              <a:rPr lang="es-CO" smtClean="0"/>
              <a:pPr/>
              <a:t>30/07/2012</a:t>
            </a:fld>
            <a:endParaRPr lang="es-CO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F6256-C51A-415A-8C4E-EA9FA65C320C}" type="slidenum">
              <a:rPr lang="es-CO" smtClean="0"/>
              <a:pPr/>
              <a:t>‹Nº›</a:t>
            </a:fld>
            <a:endParaRPr lang="es-CO"/>
          </a:p>
        </p:txBody>
      </p:sp>
    </p:spTree>
  </p:cSld>
  <p:clrMapOvr>
    <a:masterClrMapping/>
  </p:clrMapOvr>
  <p:transition>
    <p:pull dir="r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450FB56B-0789-46D0-AE0D-CC3AC7241111}" type="datetimeFigureOut">
              <a:rPr lang="es-CO" smtClean="0"/>
              <a:pPr/>
              <a:t>30/07/2012</a:t>
            </a:fld>
            <a:endParaRPr lang="es-CO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949F6256-C51A-415A-8C4E-EA9FA65C320C}" type="slidenum">
              <a:rPr lang="es-CO" smtClean="0"/>
              <a:pPr/>
              <a:t>‹Nº›</a:t>
            </a:fld>
            <a:endParaRPr lang="es-CO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s-CO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pull dir="r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450FB56B-0789-46D0-AE0D-CC3AC7241111}" type="datetimeFigureOut">
              <a:rPr lang="es-CO" smtClean="0"/>
              <a:pPr/>
              <a:t>30/07/2012</a:t>
            </a:fld>
            <a:endParaRPr lang="es-CO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949F6256-C51A-415A-8C4E-EA9FA65C320C}" type="slidenum">
              <a:rPr lang="es-CO" smtClean="0"/>
              <a:pPr/>
              <a:t>‹Nº›</a:t>
            </a:fld>
            <a:endParaRPr lang="es-CO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s-CO"/>
          </a:p>
        </p:txBody>
      </p:sp>
    </p:spTree>
  </p:cSld>
  <p:clrMapOvr>
    <a:masterClrMapping/>
  </p:clrMapOvr>
  <p:transition>
    <p:pull dir="r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FB56B-0789-46D0-AE0D-CC3AC7241111}" type="datetimeFigureOut">
              <a:rPr lang="es-CO" smtClean="0"/>
              <a:pPr/>
              <a:t>30/07/2012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F6256-C51A-415A-8C4E-EA9FA65C320C}" type="slidenum">
              <a:rPr lang="es-CO" smtClean="0"/>
              <a:pPr/>
              <a:t>‹Nº›</a:t>
            </a:fld>
            <a:endParaRPr lang="es-CO"/>
          </a:p>
        </p:txBody>
      </p:sp>
    </p:spTree>
  </p:cSld>
  <p:clrMapOvr>
    <a:masterClrMapping/>
  </p:clrMapOvr>
  <p:transition>
    <p:pull dir="r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FB56B-0789-46D0-AE0D-CC3AC7241111}" type="datetimeFigureOut">
              <a:rPr lang="es-CO" smtClean="0"/>
              <a:pPr/>
              <a:t>30/07/2012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F6256-C51A-415A-8C4E-EA9FA65C320C}" type="slidenum">
              <a:rPr lang="es-CO" smtClean="0"/>
              <a:pPr/>
              <a:t>‹Nº›</a:t>
            </a:fld>
            <a:endParaRPr lang="es-CO"/>
          </a:p>
        </p:txBody>
      </p:sp>
    </p:spTree>
  </p:cSld>
  <p:clrMapOvr>
    <a:masterClrMapping/>
  </p:clrMapOvr>
  <p:transition>
    <p:pull dir="r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450FB56B-0789-46D0-AE0D-CC3AC7241111}" type="datetimeFigureOut">
              <a:rPr lang="es-CO" smtClean="0"/>
              <a:pPr/>
              <a:t>30/07/2012</a:t>
            </a:fld>
            <a:endParaRPr lang="es-CO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s-CO"/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949F6256-C51A-415A-8C4E-EA9FA65C320C}" type="slidenum">
              <a:rPr lang="es-CO" smtClean="0"/>
              <a:pPr/>
              <a:t>‹Nº›</a:t>
            </a:fld>
            <a:endParaRPr lang="es-C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>
    <p:pull dir="rd"/>
  </p:transition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3" Type="http://schemas.openxmlformats.org/officeDocument/2006/relationships/image" Target="../media/image41.jpeg"/><Relationship Id="rId7" Type="http://schemas.openxmlformats.org/officeDocument/2006/relationships/image" Target="../media/image45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gi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1691680" y="1916832"/>
            <a:ext cx="7128875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INSTALACIONES </a:t>
            </a:r>
          </a:p>
          <a:p>
            <a:pPr algn="ctr"/>
            <a:r>
              <a:rPr lang="es-ES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ELECTRICAS</a:t>
            </a:r>
            <a:endParaRPr lang="es-ES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reflection blurRad="12700" stA="28000" endPos="45000" dist="1000" dir="5400000" sy="-100000" algn="bl" rotWithShape="0"/>
              </a:effectLst>
              <a:latin typeface="Comic Sans MS" pitchFamily="66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2483768" y="4581128"/>
            <a:ext cx="59046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smtClean="0"/>
              <a:t>PRESENTADO POR:  DINA GUARNIZO</a:t>
            </a:r>
          </a:p>
          <a:p>
            <a:r>
              <a:rPr lang="es-CO" dirty="0" smtClean="0"/>
              <a:t>	</a:t>
            </a:r>
            <a:r>
              <a:rPr lang="es-CO" dirty="0" smtClean="0"/>
              <a:t>	         MICHELLE LIEVANO</a:t>
            </a:r>
          </a:p>
          <a:p>
            <a:r>
              <a:rPr lang="es-CO" dirty="0" smtClean="0"/>
              <a:t> </a:t>
            </a:r>
            <a:endParaRPr lang="es-CO" dirty="0"/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3568" y="188640"/>
            <a:ext cx="7467600" cy="796950"/>
          </a:xfrm>
        </p:spPr>
        <p:txBody>
          <a:bodyPr/>
          <a:lstStyle/>
          <a:p>
            <a:pPr algn="ctr"/>
            <a:r>
              <a:rPr lang="es-CO" b="1" dirty="0" smtClean="0">
                <a:solidFill>
                  <a:srgbClr val="CC00FF"/>
                </a:solidFill>
                <a:latin typeface="Comic Sans MS" pitchFamily="66" charset="0"/>
              </a:rPr>
              <a:t>Tipos de tensión</a:t>
            </a:r>
            <a:endParaRPr lang="es-CO" b="1" dirty="0">
              <a:solidFill>
                <a:srgbClr val="CC00FF"/>
              </a:solidFill>
              <a:latin typeface="Comic Sans MS" pitchFamily="66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67544" y="980728"/>
            <a:ext cx="7859216" cy="5277200"/>
          </a:xfrm>
        </p:spPr>
        <p:txBody>
          <a:bodyPr/>
          <a:lstStyle/>
          <a:p>
            <a:pPr>
              <a:buNone/>
            </a:pPr>
            <a:r>
              <a:rPr lang="es-CO" dirty="0" smtClean="0"/>
              <a:t>  De alta tensión.			         De baja tensión.</a:t>
            </a:r>
          </a:p>
          <a:p>
            <a:pPr>
              <a:buNone/>
            </a:pPr>
            <a:endParaRPr lang="es-CO" dirty="0" smtClean="0"/>
          </a:p>
          <a:p>
            <a:pPr>
              <a:buNone/>
            </a:pPr>
            <a:endParaRPr lang="es-CO" dirty="0" smtClean="0"/>
          </a:p>
          <a:p>
            <a:pPr>
              <a:buNone/>
            </a:pPr>
            <a:endParaRPr lang="es-CO" dirty="0" smtClean="0"/>
          </a:p>
          <a:p>
            <a:pPr>
              <a:buNone/>
            </a:pPr>
            <a:endParaRPr lang="es-CO" dirty="0" smtClean="0"/>
          </a:p>
          <a:p>
            <a:pPr>
              <a:buNone/>
            </a:pPr>
            <a:endParaRPr lang="es-CO" dirty="0" smtClean="0"/>
          </a:p>
          <a:p>
            <a:pPr>
              <a:buNone/>
            </a:pPr>
            <a:endParaRPr lang="es-CO" dirty="0" smtClean="0"/>
          </a:p>
          <a:p>
            <a:pPr>
              <a:buNone/>
            </a:pPr>
            <a:r>
              <a:rPr lang="es-CO" dirty="0" smtClean="0"/>
              <a:t>			        De muy baja tensión. </a:t>
            </a:r>
          </a:p>
          <a:p>
            <a:pPr>
              <a:buNone/>
            </a:pPr>
            <a:r>
              <a:rPr lang="es-CO" dirty="0" smtClean="0"/>
              <a:t>				</a:t>
            </a:r>
          </a:p>
          <a:p>
            <a:pPr>
              <a:buNone/>
            </a:pPr>
            <a:r>
              <a:rPr lang="es-CO" dirty="0" smtClean="0"/>
              <a:t>						</a:t>
            </a:r>
            <a:endParaRPr lang="es-CO" dirty="0"/>
          </a:p>
        </p:txBody>
      </p:sp>
      <p:pic>
        <p:nvPicPr>
          <p:cNvPr id="4" name="3 Imagen" descr="http://www.opinico.com/wp-content/uploads/foto-alta-tension-300x20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484784"/>
            <a:ext cx="2664296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4 Imagen" descr="http://www.upme.gov.co/ZNI/Portals/0/galeria/cacahual4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088" y="1412776"/>
            <a:ext cx="3168352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5 Imagen" descr="http://www.xtimeline.com/__UserPic_Large/40030/evt091026125000489.bmp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5856" y="4725144"/>
            <a:ext cx="2520280" cy="2132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0"/>
                            </p:stCondLst>
                            <p:childTnLst>
                              <p:par>
                                <p:cTn id="26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000"/>
                            </p:stCondLst>
                            <p:childTnLst>
                              <p:par>
                                <p:cTn id="33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900" decel="100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000"/>
                            </p:stCondLst>
                            <p:childTnLst>
                              <p:par>
                                <p:cTn id="40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900" decel="100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8000"/>
                            </p:stCondLst>
                            <p:childTnLst>
                              <p:par>
                                <p:cTn id="47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900" decel="100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251520" y="2492896"/>
            <a:ext cx="8460432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72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rPr>
              <a:t>ALIMENTACION</a:t>
            </a:r>
            <a:endParaRPr lang="es-ES" sz="72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 l="20860" t="34711" r="46168" b="35143"/>
          <a:stretch>
            <a:fillRect/>
          </a:stretch>
        </p:blipFill>
        <p:spPr bwMode="auto">
          <a:xfrm>
            <a:off x="395536" y="1052736"/>
            <a:ext cx="7776864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20372" t="27045" r="47144" b="30430"/>
          <a:stretch>
            <a:fillRect/>
          </a:stretch>
        </p:blipFill>
        <p:spPr bwMode="auto">
          <a:xfrm>
            <a:off x="611560" y="1268760"/>
            <a:ext cx="7488832" cy="51452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CuadroTexto"/>
          <p:cNvSpPr txBox="1"/>
          <p:nvPr/>
        </p:nvSpPr>
        <p:spPr>
          <a:xfrm>
            <a:off x="1619672" y="332656"/>
            <a:ext cx="48245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dirty="0" smtClean="0"/>
              <a:t>               </a:t>
            </a:r>
            <a:r>
              <a:rPr lang="es-CO" sz="2800" dirty="0" smtClean="0">
                <a:solidFill>
                  <a:srgbClr val="CC00FF"/>
                </a:solidFill>
                <a:latin typeface="Comic Sans MS" pitchFamily="66" charset="0"/>
              </a:rPr>
              <a:t>FUENTE PRINCIPAL</a:t>
            </a:r>
            <a:endParaRPr lang="es-CO" sz="2800" dirty="0">
              <a:solidFill>
                <a:srgbClr val="CC00FF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1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/>
          <a:srcRect l="17419" t="27045" r="44782" b="29485"/>
          <a:stretch>
            <a:fillRect/>
          </a:stretch>
        </p:blipFill>
        <p:spPr bwMode="auto">
          <a:xfrm>
            <a:off x="395536" y="1268760"/>
            <a:ext cx="2666897" cy="1916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 l="17597" t="26623" r="44851" b="28314"/>
          <a:stretch>
            <a:fillRect/>
          </a:stretch>
        </p:blipFill>
        <p:spPr bwMode="auto">
          <a:xfrm>
            <a:off x="3059832" y="1268760"/>
            <a:ext cx="2592288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 cstate="print"/>
          <a:srcRect l="18010" t="27045" r="44781" b="28540"/>
          <a:stretch>
            <a:fillRect/>
          </a:stretch>
        </p:blipFill>
        <p:spPr bwMode="auto">
          <a:xfrm>
            <a:off x="5652120" y="1268760"/>
            <a:ext cx="2664296" cy="1987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5" cstate="print"/>
          <a:srcRect l="17516" t="27320" r="44684" b="29210"/>
          <a:stretch>
            <a:fillRect/>
          </a:stretch>
        </p:blipFill>
        <p:spPr bwMode="auto">
          <a:xfrm>
            <a:off x="395536" y="3212976"/>
            <a:ext cx="2664296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6" cstate="print"/>
          <a:srcRect l="17516" t="27320" r="44684" b="29210"/>
          <a:stretch>
            <a:fillRect/>
          </a:stretch>
        </p:blipFill>
        <p:spPr bwMode="auto">
          <a:xfrm>
            <a:off x="3059832" y="3212976"/>
            <a:ext cx="2592288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7" cstate="print"/>
          <a:srcRect l="18107" t="27320" r="44684" b="29210"/>
          <a:stretch>
            <a:fillRect/>
          </a:stretch>
        </p:blipFill>
        <p:spPr bwMode="auto">
          <a:xfrm>
            <a:off x="5652120" y="3212976"/>
            <a:ext cx="2664296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9552" y="332656"/>
            <a:ext cx="7467600" cy="594320"/>
          </a:xfrm>
        </p:spPr>
        <p:txBody>
          <a:bodyPr>
            <a:normAutofit fontScale="90000"/>
          </a:bodyPr>
          <a:lstStyle/>
          <a:p>
            <a:pPr algn="ctr"/>
            <a:r>
              <a:rPr lang="es-CO" b="1" dirty="0" smtClean="0">
                <a:solidFill>
                  <a:srgbClr val="CC00FF"/>
                </a:solidFill>
                <a:latin typeface="Comic Sans MS" pitchFamily="66" charset="0"/>
              </a:rPr>
              <a:t>Partes de las instalaciones eléctricas.</a:t>
            </a:r>
            <a:endParaRPr lang="es-CO" b="1" dirty="0">
              <a:solidFill>
                <a:srgbClr val="CC00FF"/>
              </a:solidFill>
              <a:latin typeface="Comic Sans MS" pitchFamily="66" charset="0"/>
            </a:endParaRPr>
          </a:p>
        </p:txBody>
      </p:sp>
      <p:pic>
        <p:nvPicPr>
          <p:cNvPr id="5" name="4 Imagen"/>
          <p:cNvPicPr/>
          <p:nvPr/>
        </p:nvPicPr>
        <p:blipFill>
          <a:blip r:embed="rId2" cstate="print"/>
          <a:srcRect l="10277" t="35614" r="39256" b="18913"/>
          <a:stretch>
            <a:fillRect/>
          </a:stretch>
        </p:blipFill>
        <p:spPr bwMode="auto">
          <a:xfrm>
            <a:off x="395536" y="1412776"/>
            <a:ext cx="7776864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 cstate="print"/>
          <a:srcRect l="10332" t="27990" r="38875" b="25705"/>
          <a:stretch>
            <a:fillRect/>
          </a:stretch>
        </p:blipFill>
        <p:spPr bwMode="auto">
          <a:xfrm>
            <a:off x="395536" y="836712"/>
            <a:ext cx="7712204" cy="5544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539552" y="2852936"/>
            <a:ext cx="8037778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72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PROTECCIONES</a:t>
            </a:r>
            <a:endParaRPr lang="es-ES" sz="72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0"/>
            <a:ext cx="7467600" cy="647395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CO" sz="2000" dirty="0" smtClean="0">
                <a:latin typeface="Comic Sans MS" pitchFamily="66" charset="0"/>
              </a:rPr>
              <a:t>                               </a:t>
            </a:r>
            <a:r>
              <a:rPr lang="es-CO" sz="2800" dirty="0" smtClean="0">
                <a:solidFill>
                  <a:srgbClr val="CC00FF"/>
                </a:solidFill>
                <a:latin typeface="Comic Sans MS" pitchFamily="66" charset="0"/>
              </a:rPr>
              <a:t>Aparatos de control.</a:t>
            </a:r>
          </a:p>
          <a:p>
            <a:pPr>
              <a:buNone/>
            </a:pPr>
            <a:endParaRPr lang="es-CO" sz="2000" dirty="0" smtClean="0">
              <a:latin typeface="Comic Sans MS" pitchFamily="66" charset="0"/>
            </a:endParaRPr>
          </a:p>
          <a:p>
            <a:pPr>
              <a:buNone/>
            </a:pPr>
            <a:endParaRPr lang="es-CO" sz="2000" dirty="0">
              <a:latin typeface="Comic Sans MS" pitchFamily="66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 l="32775" t="27990" r="38875" b="7751"/>
          <a:stretch>
            <a:fillRect/>
          </a:stretch>
        </p:blipFill>
        <p:spPr bwMode="auto">
          <a:xfrm>
            <a:off x="1331640" y="620688"/>
            <a:ext cx="5400600" cy="623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/>
          <p:nvPr/>
        </p:nvPicPr>
        <p:blipFill>
          <a:blip r:embed="rId2" cstate="print"/>
          <a:srcRect l="13466" t="40786" r="62190" b="30903"/>
          <a:stretch>
            <a:fillRect/>
          </a:stretch>
        </p:blipFill>
        <p:spPr bwMode="auto">
          <a:xfrm>
            <a:off x="251520" y="260648"/>
            <a:ext cx="3888432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 l="10922" t="38385" r="54822" b="37990"/>
          <a:stretch>
            <a:fillRect/>
          </a:stretch>
        </p:blipFill>
        <p:spPr bwMode="auto">
          <a:xfrm>
            <a:off x="4139952" y="260648"/>
            <a:ext cx="4176464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/>
          <a:srcRect l="11019" t="38660" r="60040" b="36770"/>
          <a:stretch>
            <a:fillRect/>
          </a:stretch>
        </p:blipFill>
        <p:spPr bwMode="auto">
          <a:xfrm>
            <a:off x="251520" y="3212976"/>
            <a:ext cx="3744416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 cstate="print"/>
          <a:srcRect l="12403" t="39689" r="59450" b="36686"/>
          <a:stretch>
            <a:fillRect/>
          </a:stretch>
        </p:blipFill>
        <p:spPr bwMode="auto">
          <a:xfrm>
            <a:off x="4067944" y="3212976"/>
            <a:ext cx="4032448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332656"/>
            <a:ext cx="7715200" cy="6141296"/>
          </a:xfrm>
        </p:spPr>
        <p:txBody>
          <a:bodyPr/>
          <a:lstStyle/>
          <a:p>
            <a:pPr>
              <a:buNone/>
            </a:pPr>
            <a:r>
              <a:rPr lang="es-CO" sz="2000" dirty="0" smtClean="0">
                <a:latin typeface="Comic Sans MS" pitchFamily="66" charset="0"/>
              </a:rPr>
              <a:t>		                             </a:t>
            </a:r>
            <a:r>
              <a:rPr lang="es-CO" sz="2800" dirty="0" smtClean="0">
                <a:solidFill>
                  <a:srgbClr val="CC00FF"/>
                </a:solidFill>
                <a:latin typeface="Comic Sans MS" pitchFamily="66" charset="0"/>
              </a:rPr>
              <a:t>Circuitos.</a:t>
            </a:r>
          </a:p>
          <a:p>
            <a:pPr>
              <a:buNone/>
            </a:pPr>
            <a:endParaRPr lang="es-CO" dirty="0" smtClean="0"/>
          </a:p>
          <a:p>
            <a:pPr>
              <a:buNone/>
            </a:pPr>
            <a:endParaRPr lang="es-CO" dirty="0"/>
          </a:p>
        </p:txBody>
      </p:sp>
      <p:pic>
        <p:nvPicPr>
          <p:cNvPr id="4" name="3 Imagen"/>
          <p:cNvPicPr/>
          <p:nvPr/>
        </p:nvPicPr>
        <p:blipFill>
          <a:blip r:embed="rId2" cstate="print"/>
          <a:srcRect l="10261" t="39791" r="39040" b="19165"/>
          <a:stretch>
            <a:fillRect/>
          </a:stretch>
        </p:blipFill>
        <p:spPr bwMode="auto">
          <a:xfrm>
            <a:off x="323528" y="908720"/>
            <a:ext cx="8064896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/>
          <p:nvPr/>
        </p:nvPicPr>
        <p:blipFill>
          <a:blip r:embed="rId2" cstate="print"/>
          <a:srcRect l="15952" t="48090" r="13715" b="11670"/>
          <a:stretch>
            <a:fillRect/>
          </a:stretch>
        </p:blipFill>
        <p:spPr bwMode="auto">
          <a:xfrm>
            <a:off x="899592" y="188640"/>
            <a:ext cx="7056784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4 Imagen"/>
          <p:cNvPicPr/>
          <p:nvPr/>
        </p:nvPicPr>
        <p:blipFill>
          <a:blip r:embed="rId3" cstate="print"/>
          <a:srcRect l="15701" t="11670" r="13840" b="17505"/>
          <a:stretch>
            <a:fillRect/>
          </a:stretch>
        </p:blipFill>
        <p:spPr bwMode="auto">
          <a:xfrm>
            <a:off x="899592" y="1556792"/>
            <a:ext cx="7056784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5 Imagen"/>
          <p:cNvPicPr/>
          <p:nvPr/>
        </p:nvPicPr>
        <p:blipFill>
          <a:blip r:embed="rId4" cstate="print"/>
          <a:srcRect l="15700" t="20120" r="13715" b="16298"/>
          <a:stretch>
            <a:fillRect/>
          </a:stretch>
        </p:blipFill>
        <p:spPr bwMode="auto">
          <a:xfrm>
            <a:off x="899592" y="4509120"/>
            <a:ext cx="7056784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404664"/>
            <a:ext cx="7467600" cy="1008112"/>
          </a:xfrm>
        </p:spPr>
        <p:txBody>
          <a:bodyPr>
            <a:normAutofit fontScale="90000"/>
          </a:bodyPr>
          <a:lstStyle/>
          <a:p>
            <a:pPr algn="ctr"/>
            <a:r>
              <a:rPr lang="es-CO" dirty="0" smtClean="0"/>
              <a:t/>
            </a:r>
            <a:br>
              <a:rPr lang="es-CO" dirty="0" smtClean="0"/>
            </a:br>
            <a:r>
              <a:rPr lang="es-CO" b="1" dirty="0" smtClean="0">
                <a:solidFill>
                  <a:srgbClr val="CC00FF"/>
                </a:solidFill>
                <a:latin typeface="Comic Sans MS" pitchFamily="66" charset="0"/>
              </a:rPr>
              <a:t>ALTURAS PARA COLOCAR TOMAS, INTERRUPTORES Y LAMPARAS</a:t>
            </a:r>
            <a:r>
              <a:rPr lang="es-CO" dirty="0" smtClean="0">
                <a:solidFill>
                  <a:srgbClr val="CC00FF"/>
                </a:solidFill>
              </a:rPr>
              <a:t/>
            </a:r>
            <a:br>
              <a:rPr lang="es-CO" dirty="0" smtClean="0">
                <a:solidFill>
                  <a:srgbClr val="CC00FF"/>
                </a:solidFill>
              </a:rPr>
            </a:br>
            <a:endParaRPr lang="es-CO" dirty="0">
              <a:solidFill>
                <a:srgbClr val="CC00FF"/>
              </a:solidFill>
            </a:endParaRPr>
          </a:p>
        </p:txBody>
      </p:sp>
      <p:pic>
        <p:nvPicPr>
          <p:cNvPr id="4" name="3 Marcador de contenido"/>
          <p:cNvPicPr>
            <a:picLocks noGrp="1"/>
          </p:cNvPicPr>
          <p:nvPr>
            <p:ph sz="quarter" idx="1"/>
          </p:nvPr>
        </p:nvPicPr>
        <p:blipFill>
          <a:blip r:embed="rId2" cstate="print"/>
          <a:srcRect l="11838" t="16533" r="46606" b="11295"/>
          <a:stretch>
            <a:fillRect/>
          </a:stretch>
        </p:blipFill>
        <p:spPr bwMode="auto">
          <a:xfrm>
            <a:off x="1259632" y="980728"/>
            <a:ext cx="6336704" cy="54930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 l="10922" t="25155" r="40057" b="25705"/>
          <a:stretch>
            <a:fillRect/>
          </a:stretch>
        </p:blipFill>
        <p:spPr bwMode="auto">
          <a:xfrm>
            <a:off x="1331640" y="1556792"/>
            <a:ext cx="6408712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 l="10332" t="29737" r="39466" b="25705"/>
          <a:stretch>
            <a:fillRect/>
          </a:stretch>
        </p:blipFill>
        <p:spPr bwMode="auto">
          <a:xfrm>
            <a:off x="1259631" y="1124744"/>
            <a:ext cx="6360707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 l="10922" t="29841" r="41238" b="25705"/>
          <a:stretch>
            <a:fillRect/>
          </a:stretch>
        </p:blipFill>
        <p:spPr bwMode="auto">
          <a:xfrm>
            <a:off x="971600" y="1196752"/>
            <a:ext cx="7056784" cy="438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 l="10332" t="30057" r="47735" b="25705"/>
          <a:stretch>
            <a:fillRect/>
          </a:stretch>
        </p:blipFill>
        <p:spPr bwMode="auto">
          <a:xfrm>
            <a:off x="1187624" y="1340768"/>
            <a:ext cx="6552728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 l="10332" t="29250" r="44191" b="25705"/>
          <a:stretch>
            <a:fillRect/>
          </a:stretch>
        </p:blipFill>
        <p:spPr bwMode="auto">
          <a:xfrm>
            <a:off x="395536" y="1340768"/>
            <a:ext cx="7677161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 l="10332" t="28935" r="40056" b="25705"/>
          <a:stretch>
            <a:fillRect/>
          </a:stretch>
        </p:blipFill>
        <p:spPr bwMode="auto">
          <a:xfrm>
            <a:off x="899592" y="1196752"/>
            <a:ext cx="7182798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683568" y="2780928"/>
            <a:ext cx="7771679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72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CONDUCTORES</a:t>
            </a:r>
            <a:endParaRPr lang="es-ES" sz="72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3131840" y="5517232"/>
            <a:ext cx="41764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 smtClean="0"/>
              <a:t>Línea </a:t>
            </a:r>
            <a:r>
              <a:rPr lang="es-CO" b="1" dirty="0"/>
              <a:t>de fase o </a:t>
            </a:r>
            <a:r>
              <a:rPr lang="es-CO" b="1" dirty="0" smtClean="0"/>
              <a:t>viva:         (+) ó F</a:t>
            </a:r>
          </a:p>
          <a:p>
            <a:r>
              <a:rPr lang="es-CO" b="1" dirty="0" smtClean="0"/>
              <a:t>Línea  neutra o muerta:   (-)  ó N</a:t>
            </a:r>
            <a:endParaRPr lang="es-CO" b="1" dirty="0"/>
          </a:p>
        </p:txBody>
      </p:sp>
      <p:pic>
        <p:nvPicPr>
          <p:cNvPr id="6" name="5 Imagen"/>
          <p:cNvPicPr/>
          <p:nvPr/>
        </p:nvPicPr>
        <p:blipFill>
          <a:blip r:embed="rId2" cstate="print"/>
          <a:srcRect l="32687" t="48853" r="39193" b="27638"/>
          <a:stretch>
            <a:fillRect/>
          </a:stretch>
        </p:blipFill>
        <p:spPr bwMode="auto">
          <a:xfrm>
            <a:off x="4572000" y="548680"/>
            <a:ext cx="4104456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6 Imagen"/>
          <p:cNvPicPr/>
          <p:nvPr/>
        </p:nvPicPr>
        <p:blipFill>
          <a:blip r:embed="rId3" cstate="print"/>
          <a:srcRect l="33366" t="44055" r="39466" b="22870"/>
          <a:stretch>
            <a:fillRect/>
          </a:stretch>
        </p:blipFill>
        <p:spPr bwMode="auto">
          <a:xfrm>
            <a:off x="179512" y="548680"/>
            <a:ext cx="4464496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/>
          <p:nvPr/>
        </p:nvPicPr>
        <p:blipFill>
          <a:blip r:embed="rId2" cstate="print"/>
          <a:srcRect l="53523" t="10284" r="10329" b="4631"/>
          <a:stretch>
            <a:fillRect/>
          </a:stretch>
        </p:blipFill>
        <p:spPr bwMode="auto">
          <a:xfrm>
            <a:off x="2267744" y="332656"/>
            <a:ext cx="4608512" cy="6048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 l="13285" t="28935" r="40647" b="29485"/>
          <a:stretch>
            <a:fillRect/>
          </a:stretch>
        </p:blipFill>
        <p:spPr bwMode="auto">
          <a:xfrm rot="10800000">
            <a:off x="323528" y="404664"/>
            <a:ext cx="8424936" cy="5832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/>
          <p:nvPr/>
        </p:nvPicPr>
        <p:blipFill>
          <a:blip r:embed="rId2" cstate="print"/>
          <a:srcRect l="20396" t="18275" r="18135" b="24774"/>
          <a:stretch>
            <a:fillRect/>
          </a:stretch>
        </p:blipFill>
        <p:spPr bwMode="auto">
          <a:xfrm>
            <a:off x="971600" y="1268760"/>
            <a:ext cx="6912768" cy="5295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491" name="Rectangle 3"/>
          <p:cNvSpPr>
            <a:spLocks noChangeArrowheads="1"/>
          </p:cNvSpPr>
          <p:nvPr/>
        </p:nvSpPr>
        <p:spPr bwMode="auto">
          <a:xfrm>
            <a:off x="2339752" y="188640"/>
            <a:ext cx="424847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CO" sz="2000" b="1" i="0" u="none" strike="noStrike" cap="none" normalizeH="0" baseline="0" dirty="0" smtClean="0">
                <a:ln>
                  <a:noFill/>
                </a:ln>
                <a:solidFill>
                  <a:srgbClr val="CC00FF"/>
                </a:solidFill>
                <a:effectLst/>
                <a:latin typeface="Comic Sans MS" pitchFamily="66" charset="0"/>
                <a:ea typeface="Calibri" pitchFamily="34" charset="0"/>
                <a:cs typeface="Arial" pitchFamily="34" charset="0"/>
              </a:rPr>
              <a:t>PLANO DE INSTALACIÓN DE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CO" sz="2000" b="1" i="0" u="none" strike="noStrike" cap="none" normalizeH="0" baseline="0" dirty="0" smtClean="0">
                <a:ln>
                  <a:noFill/>
                </a:ln>
                <a:solidFill>
                  <a:srgbClr val="CC00FF"/>
                </a:solidFill>
                <a:effectLst/>
                <a:latin typeface="Comic Sans MS" pitchFamily="66" charset="0"/>
                <a:ea typeface="Calibri" pitchFamily="34" charset="0"/>
                <a:cs typeface="Arial" pitchFamily="34" charset="0"/>
              </a:rPr>
              <a:t>LÁMPARA Y TOMA</a:t>
            </a:r>
            <a:endParaRPr kumimoji="0" lang="es-CO" sz="2000" b="0" i="0" u="none" strike="noStrike" cap="none" normalizeH="0" baseline="0" dirty="0" smtClean="0">
              <a:ln>
                <a:noFill/>
              </a:ln>
              <a:solidFill>
                <a:srgbClr val="CC00FF"/>
              </a:solidFill>
              <a:effectLst/>
              <a:latin typeface="Comic Sans MS" pitchFamily="66" charset="0"/>
            </a:endParaRP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63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1000"/>
                                        <p:tgtEl>
                                          <p:spTgt spid="63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/>
          <p:cNvPicPr/>
          <p:nvPr/>
        </p:nvPicPr>
        <p:blipFill>
          <a:blip r:embed="rId2" cstate="print"/>
          <a:srcRect l="15125" t="28020" r="13229" b="5847"/>
          <a:stretch>
            <a:fillRect/>
          </a:stretch>
        </p:blipFill>
        <p:spPr bwMode="auto">
          <a:xfrm>
            <a:off x="539552" y="1268760"/>
            <a:ext cx="7488832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226" name="Rectangle 2"/>
          <p:cNvSpPr>
            <a:spLocks noChangeArrowheads="1"/>
          </p:cNvSpPr>
          <p:nvPr/>
        </p:nvSpPr>
        <p:spPr bwMode="auto">
          <a:xfrm>
            <a:off x="1475656" y="620688"/>
            <a:ext cx="594015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CO" sz="2000" b="1" i="0" u="none" strike="noStrike" cap="none" normalizeH="0" baseline="0" dirty="0" smtClean="0">
                <a:ln>
                  <a:noFill/>
                </a:ln>
                <a:solidFill>
                  <a:srgbClr val="CC00FF"/>
                </a:solidFill>
                <a:effectLst/>
                <a:latin typeface="Comic Sans MS" pitchFamily="66" charset="0"/>
                <a:ea typeface="Calibri" pitchFamily="34" charset="0"/>
                <a:cs typeface="Arial" pitchFamily="34" charset="0"/>
              </a:rPr>
              <a:t>PLANO DE INSTALACION DE LAMPARA</a:t>
            </a:r>
            <a:endParaRPr kumimoji="0" lang="es-CO" sz="2000" b="0" i="0" u="none" strike="noStrike" cap="none" normalizeH="0" baseline="0" dirty="0" smtClean="0">
              <a:ln>
                <a:noFill/>
              </a:ln>
              <a:solidFill>
                <a:srgbClr val="CC00FF"/>
              </a:solidFill>
              <a:effectLst/>
              <a:latin typeface="Comic Sans MS" pitchFamily="66" charset="0"/>
            </a:endParaRP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52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/>
          <p:nvPr/>
        </p:nvPicPr>
        <p:blipFill>
          <a:blip r:embed="rId2" cstate="print"/>
          <a:srcRect l="11839" t="34268" r="9949" b="13713"/>
          <a:stretch>
            <a:fillRect/>
          </a:stretch>
        </p:blipFill>
        <p:spPr bwMode="auto">
          <a:xfrm>
            <a:off x="395536" y="1700808"/>
            <a:ext cx="7848872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Rectángulo"/>
          <p:cNvSpPr/>
          <p:nvPr/>
        </p:nvSpPr>
        <p:spPr>
          <a:xfrm>
            <a:off x="323528" y="620688"/>
            <a:ext cx="813690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000" b="1" dirty="0" smtClean="0">
                <a:latin typeface="Comic Sans MS" pitchFamily="66" charset="0"/>
              </a:rPr>
              <a:t>    </a:t>
            </a:r>
            <a:r>
              <a:rPr lang="es-CO" sz="2000" b="1" dirty="0" smtClean="0">
                <a:solidFill>
                  <a:srgbClr val="CC00FF"/>
                </a:solidFill>
                <a:latin typeface="Comic Sans MS" pitchFamily="66" charset="0"/>
              </a:rPr>
              <a:t>CONEXIÓN DE			  CONEXION DE</a:t>
            </a:r>
          </a:p>
          <a:p>
            <a:r>
              <a:rPr lang="es-CO" sz="2000" b="1" dirty="0" smtClean="0">
                <a:solidFill>
                  <a:srgbClr val="CC00FF"/>
                </a:solidFill>
                <a:latin typeface="Comic Sans MS" pitchFamily="66" charset="0"/>
              </a:rPr>
              <a:t>      UN TOMA			  UNA LÁMPARA</a:t>
            </a:r>
            <a:endParaRPr lang="es-CO" sz="2000" dirty="0">
              <a:solidFill>
                <a:srgbClr val="CC00FF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/>
          <p:nvPr/>
        </p:nvPicPr>
        <p:blipFill>
          <a:blip r:embed="rId2" cstate="print"/>
          <a:srcRect l="11830" t="26210" r="11404" b="25200"/>
          <a:stretch>
            <a:fillRect/>
          </a:stretch>
        </p:blipFill>
        <p:spPr bwMode="auto">
          <a:xfrm>
            <a:off x="539552" y="1844824"/>
            <a:ext cx="7632848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4513" name="Rectangle 1"/>
          <p:cNvSpPr>
            <a:spLocks noChangeArrowheads="1"/>
          </p:cNvSpPr>
          <p:nvPr/>
        </p:nvSpPr>
        <p:spPr bwMode="auto">
          <a:xfrm>
            <a:off x="395536" y="764704"/>
            <a:ext cx="802838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0" lang="es-CO" sz="2000" b="1" i="0" u="none" strike="noStrike" cap="none" normalizeH="0" baseline="0" dirty="0" smtClean="0">
                <a:ln>
                  <a:noFill/>
                </a:ln>
                <a:solidFill>
                  <a:srgbClr val="CC00FF"/>
                </a:solidFill>
                <a:effectLst/>
                <a:latin typeface="Comic Sans MS" pitchFamily="66" charset="0"/>
                <a:ea typeface="Calibri" pitchFamily="34" charset="0"/>
              </a:rPr>
              <a:t>DISTRIBUCIÓN DE 		</a:t>
            </a:r>
            <a:r>
              <a:rPr kumimoji="0" lang="es-CO" sz="2000" b="1" i="0" u="none" strike="noStrike" cap="none" normalizeH="0" dirty="0" smtClean="0">
                <a:ln>
                  <a:noFill/>
                </a:ln>
                <a:solidFill>
                  <a:srgbClr val="CC00FF"/>
                </a:solidFill>
                <a:effectLst/>
                <a:latin typeface="Comic Sans MS" pitchFamily="66" charset="0"/>
                <a:ea typeface="Calibri" pitchFamily="34" charset="0"/>
              </a:rPr>
              <a:t>    </a:t>
            </a:r>
            <a:r>
              <a:rPr kumimoji="0" lang="es-CO" sz="2000" b="1" i="0" u="none" strike="noStrike" cap="none" normalizeH="0" baseline="0" dirty="0" smtClean="0">
                <a:ln>
                  <a:noFill/>
                </a:ln>
                <a:solidFill>
                  <a:srgbClr val="CC00FF"/>
                </a:solidFill>
                <a:effectLst/>
                <a:latin typeface="Comic Sans MS" pitchFamily="66" charset="0"/>
                <a:ea typeface="Calibri" pitchFamily="34" charset="0"/>
              </a:rPr>
              <a:t>CIRCUITO INDIVIDUAL</a:t>
            </a:r>
            <a:r>
              <a:rPr kumimoji="0" lang="es-CO" sz="2000" b="0" i="0" u="none" strike="noStrike" cap="none" normalizeH="0" baseline="0" dirty="0" smtClean="0">
                <a:ln>
                  <a:noFill/>
                </a:ln>
                <a:solidFill>
                  <a:srgbClr val="CC00FF"/>
                </a:solidFill>
                <a:effectLst/>
                <a:latin typeface="Comic Sans MS" pitchFamily="66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CO" sz="2000" b="1" i="0" u="none" strike="noStrike" cap="none" normalizeH="0" baseline="0" dirty="0" smtClean="0">
                <a:ln>
                  <a:noFill/>
                </a:ln>
                <a:solidFill>
                  <a:srgbClr val="CC00FF"/>
                </a:solidFill>
                <a:effectLst/>
                <a:latin typeface="Comic Sans MS" pitchFamily="66" charset="0"/>
                <a:ea typeface="Calibri" pitchFamily="34" charset="0"/>
              </a:rPr>
              <a:t>     CIRCUITOS	</a:t>
            </a:r>
            <a:endParaRPr kumimoji="0" lang="es-CO" sz="2000" b="0" i="0" u="none" strike="noStrike" cap="none" normalizeH="0" baseline="0" dirty="0" smtClean="0">
              <a:ln>
                <a:noFill/>
              </a:ln>
              <a:solidFill>
                <a:srgbClr val="CC00FF"/>
              </a:solidFill>
              <a:effectLst/>
              <a:latin typeface="Comic Sans MS" pitchFamily="66" charset="0"/>
            </a:endParaRP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45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645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539552" y="1052736"/>
            <a:ext cx="792088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6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PROCESO CONSTRUCTIVO DE UNA INSTALACIÓN ELÉCTRICA</a:t>
            </a:r>
            <a:endParaRPr lang="es-CO" sz="6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67544" y="260648"/>
            <a:ext cx="7632848" cy="5205192"/>
          </a:xfrm>
        </p:spPr>
        <p:txBody>
          <a:bodyPr/>
          <a:lstStyle/>
          <a:p>
            <a:pPr>
              <a:buNone/>
            </a:pPr>
            <a:endParaRPr lang="es-CO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buNone/>
            </a:pPr>
            <a:r>
              <a:rPr lang="es-CO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1. Interpretar plano.</a:t>
            </a:r>
          </a:p>
          <a:p>
            <a:pPr algn="ctr">
              <a:buNone/>
            </a:pPr>
            <a:endParaRPr lang="es-CO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>
              <a:buNone/>
            </a:pPr>
            <a:endParaRPr lang="es-CO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>
              <a:buNone/>
            </a:pPr>
            <a:endParaRPr lang="es-CO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>
              <a:buNone/>
            </a:pPr>
            <a:endParaRPr lang="es-CO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>
              <a:buNone/>
            </a:pPr>
            <a:r>
              <a:rPr lang="es-CO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					     	</a:t>
            </a:r>
            <a:endParaRPr lang="es-CO" dirty="0">
              <a:solidFill>
                <a:srgbClr val="00B0F0"/>
              </a:solidFill>
            </a:endParaRPr>
          </a:p>
        </p:txBody>
      </p:sp>
      <p:pic>
        <p:nvPicPr>
          <p:cNvPr id="4" name="3 Imagen"/>
          <p:cNvPicPr/>
          <p:nvPr/>
        </p:nvPicPr>
        <p:blipFill>
          <a:blip r:embed="rId2" cstate="print"/>
          <a:srcRect l="15263" t="17126" r="12340" b="25200"/>
          <a:stretch>
            <a:fillRect/>
          </a:stretch>
        </p:blipFill>
        <p:spPr bwMode="auto">
          <a:xfrm>
            <a:off x="467544" y="1340768"/>
            <a:ext cx="7848872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76672"/>
            <a:ext cx="8075240" cy="5997280"/>
          </a:xfrm>
        </p:spPr>
        <p:txBody>
          <a:bodyPr/>
          <a:lstStyle/>
          <a:p>
            <a:pPr>
              <a:buNone/>
            </a:pPr>
            <a:r>
              <a:rPr lang="es-CO" b="1" dirty="0" smtClean="0">
                <a:latin typeface="Comic Sans MS" pitchFamily="66" charset="0"/>
              </a:rPr>
              <a:t>2. Organizar herramientas. </a:t>
            </a:r>
          </a:p>
          <a:p>
            <a:pPr>
              <a:buNone/>
            </a:pPr>
            <a:endParaRPr lang="es-CO" b="1" dirty="0" smtClean="0">
              <a:latin typeface="Comic Sans MS" pitchFamily="66" charset="0"/>
            </a:endParaRPr>
          </a:p>
          <a:p>
            <a:pPr>
              <a:buNone/>
            </a:pPr>
            <a:r>
              <a:rPr lang="es-CO" b="1" dirty="0" smtClean="0">
                <a:latin typeface="Comic Sans MS" pitchFamily="66" charset="0"/>
              </a:rPr>
              <a:t>							</a:t>
            </a:r>
          </a:p>
          <a:p>
            <a:pPr>
              <a:buNone/>
            </a:pPr>
            <a:r>
              <a:rPr lang="es-CO" b="1" dirty="0" smtClean="0">
                <a:latin typeface="Comic Sans MS" pitchFamily="66" charset="0"/>
              </a:rPr>
              <a:t>							      equipos.</a:t>
            </a:r>
          </a:p>
          <a:p>
            <a:pPr>
              <a:buNone/>
            </a:pPr>
            <a:endParaRPr lang="es-CO" b="1" dirty="0" smtClean="0">
              <a:latin typeface="Comic Sans MS" pitchFamily="66" charset="0"/>
            </a:endParaRPr>
          </a:p>
          <a:p>
            <a:pPr>
              <a:buNone/>
            </a:pPr>
            <a:endParaRPr lang="es-CO" b="1" dirty="0" smtClean="0">
              <a:latin typeface="Comic Sans MS" pitchFamily="66" charset="0"/>
            </a:endParaRPr>
          </a:p>
          <a:p>
            <a:pPr>
              <a:buNone/>
            </a:pPr>
            <a:endParaRPr lang="es-CO" b="1" dirty="0" smtClean="0">
              <a:latin typeface="Comic Sans MS" pitchFamily="66" charset="0"/>
            </a:endParaRPr>
          </a:p>
          <a:p>
            <a:pPr>
              <a:buNone/>
            </a:pPr>
            <a:r>
              <a:rPr lang="es-CO" b="1" dirty="0" smtClean="0">
                <a:latin typeface="Comic Sans MS" pitchFamily="66" charset="0"/>
              </a:rPr>
              <a:t>     materiales</a:t>
            </a:r>
          </a:p>
          <a:p>
            <a:pPr>
              <a:buNone/>
            </a:pPr>
            <a:endParaRPr lang="es-CO" b="1" dirty="0" smtClean="0">
              <a:latin typeface="Comic Sans MS" pitchFamily="66" charset="0"/>
            </a:endParaRPr>
          </a:p>
          <a:p>
            <a:pPr>
              <a:buNone/>
            </a:pPr>
            <a:endParaRPr lang="es-CO" b="1" dirty="0" smtClean="0">
              <a:latin typeface="Comic Sans MS" pitchFamily="66" charset="0"/>
            </a:endParaRPr>
          </a:p>
          <a:p>
            <a:pPr>
              <a:buNone/>
            </a:pPr>
            <a:r>
              <a:rPr lang="es-CO" b="1" dirty="0" smtClean="0">
                <a:latin typeface="Comic Sans MS" pitchFamily="66" charset="0"/>
              </a:rPr>
              <a:t>				</a:t>
            </a:r>
            <a:endParaRPr lang="es-CO" b="1" dirty="0">
              <a:latin typeface="Comic Sans MS" pitchFamily="66" charset="0"/>
            </a:endParaRPr>
          </a:p>
        </p:txBody>
      </p:sp>
      <p:pic>
        <p:nvPicPr>
          <p:cNvPr id="5" name="4 Imagen"/>
          <p:cNvPicPr/>
          <p:nvPr/>
        </p:nvPicPr>
        <p:blipFill>
          <a:blip r:embed="rId2" cstate="print"/>
          <a:srcRect l="22005" t="33862" r="20146" b="10092"/>
          <a:stretch>
            <a:fillRect/>
          </a:stretch>
        </p:blipFill>
        <p:spPr bwMode="auto">
          <a:xfrm>
            <a:off x="611560" y="1124744"/>
            <a:ext cx="4392488" cy="2348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562" name="Picture 2" descr="http://t1.gstatic.com/images?q=tbn:ANd9GcRAroinIgoa9r-8EEQ74-MdiAWR4rWCH2nhmf7uwpKr_T5l1au9tQ"/>
          <p:cNvPicPr>
            <a:picLocks noChangeAspect="1" noChangeArrowheads="1"/>
          </p:cNvPicPr>
          <p:nvPr/>
        </p:nvPicPr>
        <p:blipFill>
          <a:blip r:embed="rId3" cstate="print"/>
          <a:srcRect l="12000" r="20001"/>
          <a:stretch>
            <a:fillRect/>
          </a:stretch>
        </p:blipFill>
        <p:spPr bwMode="auto">
          <a:xfrm>
            <a:off x="5580112" y="2348880"/>
            <a:ext cx="1224136" cy="2543175"/>
          </a:xfrm>
          <a:prstGeom prst="rect">
            <a:avLst/>
          </a:prstGeom>
          <a:noFill/>
        </p:spPr>
      </p:pic>
      <p:sp>
        <p:nvSpPr>
          <p:cNvPr id="66564" name="AutoShape 4" descr="data:image/jpeg;base64,/9j/4AAQSkZJRgABAQAAAQABAAD/2wCEAAkGBhQSERQTEhMVFRUVFxwaFxgUGB0aGBUaGBcYHBcYFhwZHCYfFxojHBsUHy8gJCopLCwsHh4xNTAqOCYrLCkBCQoKDgwOGg8PGiwkHyQsNCwsLCwsLCwpLCwpLSwpLCwsLCwsLCwpLCwsLCwpLCwsKSwsLCwsLCwsLCwsLCwsLP/AABEIAHgAjQMBIgACEQEDEQH/xAAbAAACAwEBAQAAAAAAAAAAAAAABQMEBgIBB//EAEYQAAEDAgQBBwcJBQcFAAAAAAEAAgMEEQYSITEFE0FRYXGxsiIyNHJzgaEkM0JSU4KRwfAUI0Ni0RUlRGOSosIHNYOTs//EABcBAQEBAQAAAAAAAAAAAAAAAAABAgP/xAAeEQEAAgICAwEAAAAAAAAAAAAAAREhQRIxAmHRIv/aAAwDAQACEQMRAD8A+4oVfiFYIonyO1DGlx9yOH1omiZK0WD2hwB5rjZLWsWsIQhECEIQCEIQCEIQCEIQQ1lYyJhfI4Na3clStdcAjYpBjn0N/rN8Sc0PzTPVb3BZvNOk+McI8vfxOhCFpzCFzJIGgucQABck6ADpKIpQ4BzTcEXBHOgWYqdajqD/AJbu5GFh8jp7/Zt7l5ixt6Ko9k7uUmG/RKf2TPCFKza3ijJCEKoEIQgVS8ScK1kGmR0Rf15g6w+CarP1A/vSLX/DuPvz/wBCVoFIamYxQQhCrIQhCDO4+9Cf2t27U9pbZG22yi3ZZIsfehPt0t27VHRYqc2NolpKhlgBdrQ8HTQjKVC9NMhJWYwpdM0mQnmka5h/3DRXI+OU7gCJ4jfby2/1VHvGx8nm9m7uKhwy69JCf5AveK1rDBKA9hJY7ZwPMeteYZ9Eg9mFms21y/PFzio/Iqj2Tu5YH/p7DTVceRk1XFLGBmaJyAdtWg8234rf4n9DqPZP8JSTguEopKeJ9uTeWMLXxeS4eSN7b9hVntlZbhCVvmcQqhpzlrvE3sXFXwWrjY97eIPOVpID4mHYX1PuVxvFJaazaoZmc07Bp/5G7t7RcJlVStfA8tILSx1iLG/kn3IMrwF3Ep6eOcVMBzi+V8O2pG7T1JoP7SAHob//AGN/Mhe4C/7fT+qfEVoEjoY2kqZzxSMVDYmuEDwOScXXGYHW4BC2Sx/G+Hh/FaaxLCYXkuabG7SMvb2J86tfDblW5mfaMG3W9o27Rp2JAZIXMcgcAWkEHYjUFdKgXhKV8TxCyJ3JtBlmO0bNT947NHaoY+Fyz2dVOAbuIYz5P3zu/s2QI8c8cElO+OFpkAPlyN8xtuYHYm+ic4PoJY4AZ5jK91jrs0DSwvv2qLGlO1tE/KAA0WAbpa+mlvcnfDz+6j9RvcFNptM5gO4v2rJYV4TFIarPFG61Q8DM1pttsehamqq2RtLnuDQOcn9XWKwtVzyyVTacNawzFxkffS4GjGaX257WSRaxbw2hggeXRRscWnJlFje3MG/q6b4NlzUNOdfmwNRvbQn3qvVYYa2N7rmWQtOZ8mrjpzczR1D4K3hEfIqf2Te5BJif0Oo9k/wleYYPyOn9kzwhdYj9En9k7wlQYVnH7FT3cPmm7nqRTgi+hWf4pwIxte6mcWZgQ6PeN2YWJA+ifh1J26tjG72DtcP6qhW4hpgxwNRD5p05Rt9u1MBJgTjkYpooXZmEDyS8ZQ/U6i+62CzOE+HRy8PhD2hwLb6jY3IuOjQK42nnpz5BM0X1D84wfyn6XYUgQ1rf7ypz/kyd4WgWVfxmKStgeHWa2OTNm8nIdPOvsr7uLST3bSts37eQHKPUabF5+CDzjMkdMOUbJyTjswDMJTcaBnSdBdtjqlZ4tPOWsmJpInDzm+e/qzHSK/47+57w/gEcZzuJllO8khzO7G8zR1BWxQssRlBB3vrf8f1siOOHcMihbaJoAOpO5cTzuO7ielW0rk4e+LWndp9nIbt+6d29ypDGUZdyTWkzXIyXaACP5r2sqr3HR+RSfr9cy44dxt0kUbKVheQxoc9/kxsIABF/pHfQBUcVUEhpZHzvu62jWG0Ue3vcd9T8LJ5h+ZopodWjyAbXA3125lNo5p8PtzcpO7lpOYu8xvqM2HN1qhhGLLNWjn5f3eaLfmnU3GIW6Omjb2vaPzSfCszXz1rmODmulBBbqD5IRaP6pt2OHS09xSrBvoUHq/8AIpvL5p7D3JVhD0OH1T4nKi3xtl6eYH7N/hKyeFcC0r6aKSSIuLm3N3vsbjU2Bt0/Ba3jHo83s3+AqphH0Kn9m3uUETMEUQ/w0fvBPeV5V4Tpgw5KeEaH6I2sdk9VDjPFI4InOkcG3FgOck8zQNT7kqC1HBHoEHqnxFTcRxE1juShaZpvqM2b1yO+gPis/hOmnqKSNmfkYACP3fzkgJvv9AWNtFruH8OjgZkiaGt+JPSTuT1lIGF4pwKSWpZ+0P8AKe1xyxiwZlsWkE+da530Nupaek4hLCA2pF2c0zBoBzCRo83ovtt1rviHptL6svc1NKmoaxpc8gNG9+7r7FIHsM7XjM1wcDzg3Cp8U45HBoSXPPmxs1e49QHes/JSSGQupQ6nYQb5gbPNiAWsAuztP4Kzh/k4DaWMskf/ABXnNyl9vLO17bK2LBoKiqH79xhjP8KM+W713g6DqHQpWYXiy5C1uQbDKOvW+9+tOkIMtienlipZGB3KRFtvK89vRr9IfFVMO8AopoWXaHPyjMC43vpra+2vZqnuLGXo5vVKrcH4THLSQFws4MFnt0cLbWI/O4UrJGHTcIwNBywxdWYEnvUGFacRz1jAA0NeywGw/djYcyZMkmh0eDKwfTbbOBp5zfpc5uEvw3M11VWuaQQ5zCP9CVC3LQTeaew9yV4UFqSIdR8bk0m809h7kpwn6KzXnd4itIvcX+Yl9m/wlUsJuAoacnQck3fsV7iovBL7N3hK+f4bzSwM/balkdOxoDImuDc4G3KHcj+VSZoa+bjjpSWUbQ87Old80zs55HdQ/FeQ4cawPke4yzkG8jxqBbVrBswb7dK4ixZRsAZE7NbQNhjc7bmGVtgvJMRSvBENHUG4NnSZYx/udf4IjvBLAKKHrBv/AKiPyCerKYepa6OBkeSnYG3sXuc5wuSbENAHxTP+zap1s9WG9IiiA+Ly4opfx2ueK+mjiZmflfq7RgDrXPWWgE267J5Bw7yg+R3KPGxOzfUbs3t360hfwrkq+kJllkJbL846+zBsAAButUpGwLiWFrmlrmgtO4IuD7l2haCw0EkWsDrtH8J5NvuO1Lew3CmpeLNccrgY3/UfoevKdnDfUK6oaqjZI3K9ocOvm7DuD2IKWJG3pZvUK4wr6HB7MJfx+KeGneGHlYy0gh/nsFt7jzh1WXeAuJCWjYBf935BuN7a6dO+6zsaNZaDh+avqcrnRkBhBZ05Be42N78/WtSs/HWxRVlS6R7W+THa56QebfmCsiWq4tJADy8Zcy1uUiFxtu9u7fddeYOkBpW2+s7xFS1XFw9hEUb5bg6gZWjtc63wuocGN+SM0tdz9PvnoU2G1eLxSD+R3hKzWDMNQCmjkMMRc9gJJaHG53NzffRaepbdjgNSWnuVLDlM6OlhY8Wc1gBF7q7DBkYAsAABzAWXSEKgQhCBfWcNL6iCUEWiz3B3OdoAt+CYIQgEIQgEIQgqcVYDBID9Q/AaLK4TqKr9lY2GCNrftJH7nnIa0XP4rW17bxSDpY7uKV4Lbaji67+Ij8lmex03gs0g+UVLyDuyECNv46vI94Vuj4FBEbsjbm+sdXdtzc3V9CtDxwuLJNhJtqYDokk/+jk6UFHRtiblYLC5O99XG536TcpWROhCFQIQhAIQhAIQhAIQhAIQhBzI24I6Ql2G+Hugp2RvtcX2N7XJNl4hSg0QhCoEIQg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66566" name="AutoShape 6" descr="data:image/jpeg;base64,/9j/4AAQSkZJRgABAQAAAQABAAD/2wCEAAkGBhQSERQTEhMVFRUVFxwaFxgUGB0aGBUaGBcYHBcYFhwZHCYfFxojHBsUHy8gJCopLCwsHh4xNTAqOCYrLCkBCQoKDgwOGg8PGiwkHyQsNCwsLCwsLCwpLCwpLSwpLCwsLCwsLCwpLCwsLCwpLCwsKSwsLCwsLCwsLCwsLCwsLP/AABEIAHgAjQMBIgACEQEDEQH/xAAbAAACAwEBAQAAAAAAAAAAAAAABQMEBgIBB//EAEYQAAEDAgQBBwcJBQcFAAAAAAEAAgMEEQYSITEFE0FRYXGxsiIyNHJzgaEkM0JSU4KRwfAUI0Ni0RUlRGOSosIHNYOTs//EABcBAQEBAQAAAAAAAAAAAAAAAAABAgP/xAAeEQEAAgICAwEAAAAAAAAAAAAAAREhQRIxAmHRIv/aAAwDAQACEQMRAD8A+4oVfiFYIonyO1DGlx9yOH1omiZK0WD2hwB5rjZLWsWsIQhECEIQCEIQCEIQCEIQQ1lYyJhfI4Na3clStdcAjYpBjn0N/rN8Sc0PzTPVb3BZvNOk+McI8vfxOhCFpzCFzJIGgucQABck6ADpKIpQ4BzTcEXBHOgWYqdajqD/AJbu5GFh8jp7/Zt7l5ixt6Ko9k7uUmG/RKf2TPCFKza3ijJCEKoEIQgVS8ScK1kGmR0Rf15g6w+CarP1A/vSLX/DuPvz/wBCVoFIamYxQQhCrIQhCDO4+9Cf2t27U9pbZG22yi3ZZIsfehPt0t27VHRYqc2NolpKhlgBdrQ8HTQjKVC9NMhJWYwpdM0mQnmka5h/3DRXI+OU7gCJ4jfby2/1VHvGx8nm9m7uKhwy69JCf5AveK1rDBKA9hJY7ZwPMeteYZ9Eg9mFms21y/PFzio/Iqj2Tu5YH/p7DTVceRk1XFLGBmaJyAdtWg8234rf4n9DqPZP8JSTguEopKeJ9uTeWMLXxeS4eSN7b9hVntlZbhCVvmcQqhpzlrvE3sXFXwWrjY97eIPOVpID4mHYX1PuVxvFJaazaoZmc07Bp/5G7t7RcJlVStfA8tILSx1iLG/kn3IMrwF3Ep6eOcVMBzi+V8O2pG7T1JoP7SAHob//AGN/Mhe4C/7fT+qfEVoEjoY2kqZzxSMVDYmuEDwOScXXGYHW4BC2Sx/G+Hh/FaaxLCYXkuabG7SMvb2J86tfDblW5mfaMG3W9o27Rp2JAZIXMcgcAWkEHYjUFdKgXhKV8TxCyJ3JtBlmO0bNT947NHaoY+Fyz2dVOAbuIYz5P3zu/s2QI8c8cElO+OFpkAPlyN8xtuYHYm+ic4PoJY4AZ5jK91jrs0DSwvv2qLGlO1tE/KAA0WAbpa+mlvcnfDz+6j9RvcFNptM5gO4v2rJYV4TFIarPFG61Q8DM1pttsehamqq2RtLnuDQOcn9XWKwtVzyyVTacNawzFxkffS4GjGaX257WSRaxbw2hggeXRRscWnJlFje3MG/q6b4NlzUNOdfmwNRvbQn3qvVYYa2N7rmWQtOZ8mrjpzczR1D4K3hEfIqf2Te5BJif0Oo9k/wleYYPyOn9kzwhdYj9En9k7wlQYVnH7FT3cPmm7nqRTgi+hWf4pwIxte6mcWZgQ6PeN2YWJA+ifh1J26tjG72DtcP6qhW4hpgxwNRD5p05Rt9u1MBJgTjkYpooXZmEDyS8ZQ/U6i+62CzOE+HRy8PhD2hwLb6jY3IuOjQK42nnpz5BM0X1D84wfyn6XYUgQ1rf7ypz/kyd4WgWVfxmKStgeHWa2OTNm8nIdPOvsr7uLST3bSts37eQHKPUabF5+CDzjMkdMOUbJyTjswDMJTcaBnSdBdtjqlZ4tPOWsmJpInDzm+e/qzHSK/47+57w/gEcZzuJllO8khzO7G8zR1BWxQssRlBB3vrf8f1siOOHcMihbaJoAOpO5cTzuO7ielW0rk4e+LWndp9nIbt+6d29ypDGUZdyTWkzXIyXaACP5r2sqr3HR+RSfr9cy44dxt0kUbKVheQxoc9/kxsIABF/pHfQBUcVUEhpZHzvu62jWG0Ue3vcd9T8LJ5h+ZopodWjyAbXA3125lNo5p8PtzcpO7lpOYu8xvqM2HN1qhhGLLNWjn5f3eaLfmnU3GIW6Omjb2vaPzSfCszXz1rmODmulBBbqD5IRaP6pt2OHS09xSrBvoUHq/8AIpvL5p7D3JVhD0OH1T4nKi3xtl6eYH7N/hKyeFcC0r6aKSSIuLm3N3vsbjU2Bt0/Ba3jHo83s3+AqphH0Kn9m3uUETMEUQ/w0fvBPeV5V4Tpgw5KeEaH6I2sdk9VDjPFI4InOkcG3FgOck8zQNT7kqC1HBHoEHqnxFTcRxE1juShaZpvqM2b1yO+gPis/hOmnqKSNmfkYACP3fzkgJvv9AWNtFruH8OjgZkiaGt+JPSTuT1lIGF4pwKSWpZ+0P8AKe1xyxiwZlsWkE+da530Nupaek4hLCA2pF2c0zBoBzCRo83ovtt1rviHptL6svc1NKmoaxpc8gNG9+7r7FIHsM7XjM1wcDzg3Cp8U45HBoSXPPmxs1e49QHes/JSSGQupQ6nYQb5gbPNiAWsAuztP4Kzh/k4DaWMskf/ABXnNyl9vLO17bK2LBoKiqH79xhjP8KM+W713g6DqHQpWYXiy5C1uQbDKOvW+9+tOkIMtienlipZGB3KRFtvK89vRr9IfFVMO8AopoWXaHPyjMC43vpra+2vZqnuLGXo5vVKrcH4THLSQFws4MFnt0cLbWI/O4UrJGHTcIwNBywxdWYEnvUGFacRz1jAA0NeywGw/djYcyZMkmh0eDKwfTbbOBp5zfpc5uEvw3M11VWuaQQ5zCP9CVC3LQTeaew9yV4UFqSIdR8bk0m809h7kpwn6KzXnd4itIvcX+Yl9m/wlUsJuAoacnQck3fsV7iovBL7N3hK+f4bzSwM/balkdOxoDImuDc4G3KHcj+VSZoa+bjjpSWUbQ87Old80zs55HdQ/FeQ4cawPke4yzkG8jxqBbVrBswb7dK4ixZRsAZE7NbQNhjc7bmGVtgvJMRSvBENHUG4NnSZYx/udf4IjvBLAKKHrBv/AKiPyCerKYepa6OBkeSnYG3sXuc5wuSbENAHxTP+zap1s9WG9IiiA+Ly4opfx2ueK+mjiZmflfq7RgDrXPWWgE267J5Bw7yg+R3KPGxOzfUbs3t360hfwrkq+kJllkJbL846+zBsAAButUpGwLiWFrmlrmgtO4IuD7l2haCw0EkWsDrtH8J5NvuO1Lew3CmpeLNccrgY3/UfoevKdnDfUK6oaqjZI3K9ocOvm7DuD2IKWJG3pZvUK4wr6HB7MJfx+KeGneGHlYy0gh/nsFt7jzh1WXeAuJCWjYBf935BuN7a6dO+6zsaNZaDh+avqcrnRkBhBZ05Be42N78/WtSs/HWxRVlS6R7W+THa56QebfmCsiWq4tJADy8Zcy1uUiFxtu9u7fddeYOkBpW2+s7xFS1XFw9hEUb5bg6gZWjtc63wuocGN+SM0tdz9PvnoU2G1eLxSD+R3hKzWDMNQCmjkMMRc9gJJaHG53NzffRaepbdjgNSWnuVLDlM6OlhY8Wc1gBF7q7DBkYAsAABzAWXSEKgQhCBfWcNL6iCUEWiz3B3OdoAt+CYIQgEIQgEIQgqcVYDBID9Q/AaLK4TqKr9lY2GCNrftJH7nnIa0XP4rW17bxSDpY7uKV4Lbaji67+Ij8lmex03gs0g+UVLyDuyECNv46vI94Vuj4FBEbsjbm+sdXdtzc3V9CtDxwuLJNhJtqYDokk/+jk6UFHRtiblYLC5O99XG536TcpWROhCFQIQhAIQhAIQhAIQhAIQhBzI24I6Ql2G+Hugp2RvtcX2N7XJNl4hSg0QhCoEIQg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66568" name="AutoShape 8" descr="data:image/jpeg;base64,/9j/4AAQSkZJRgABAQAAAQABAAD/2wCEAAkGBhQSERQTEhMVFRUVFxwaFxgUGB0aGBUaGBcYHBcYFhwZHCYfFxojHBsUHy8gJCopLCwsHh4xNTAqOCYrLCkBCQoKDgwOGg8PGiwkHyQsNCwsLCwsLCwpLCwpLSwpLCwsLCwsLCwpLCwsLCwpLCwsKSwsLCwsLCwsLCwsLCwsLP/AABEIAHgAjQMBIgACEQEDEQH/xAAbAAACAwEBAQAAAAAAAAAAAAAABQMEBgIBB//EAEYQAAEDAgQBBwcJBQcFAAAAAAEAAgMEEQYSITEFE0FRYXGxsiIyNHJzgaEkM0JSU4KRwfAUI0Ni0RUlRGOSosIHNYOTs//EABcBAQEBAQAAAAAAAAAAAAAAAAABAgP/xAAeEQEAAgICAwEAAAAAAAAAAAAAAREhQRIxAmHRIv/aAAwDAQACEQMRAD8A+4oVfiFYIonyO1DGlx9yOH1omiZK0WD2hwB5rjZLWsWsIQhECEIQCEIQCEIQCEIQQ1lYyJhfI4Na3clStdcAjYpBjn0N/rN8Sc0PzTPVb3BZvNOk+McI8vfxOhCFpzCFzJIGgucQABck6ADpKIpQ4BzTcEXBHOgWYqdajqD/AJbu5GFh8jp7/Zt7l5ixt6Ko9k7uUmG/RKf2TPCFKza3ijJCEKoEIQgVS8ScK1kGmR0Rf15g6w+CarP1A/vSLX/DuPvz/wBCVoFIamYxQQhCrIQhCDO4+9Cf2t27U9pbZG22yi3ZZIsfehPt0t27VHRYqc2NolpKhlgBdrQ8HTQjKVC9NMhJWYwpdM0mQnmka5h/3DRXI+OU7gCJ4jfby2/1VHvGx8nm9m7uKhwy69JCf5AveK1rDBKA9hJY7ZwPMeteYZ9Eg9mFms21y/PFzio/Iqj2Tu5YH/p7DTVceRk1XFLGBmaJyAdtWg8234rf4n9DqPZP8JSTguEopKeJ9uTeWMLXxeS4eSN7b9hVntlZbhCVvmcQqhpzlrvE3sXFXwWrjY97eIPOVpID4mHYX1PuVxvFJaazaoZmc07Bp/5G7t7RcJlVStfA8tILSx1iLG/kn3IMrwF3Ep6eOcVMBzi+V8O2pG7T1JoP7SAHob//AGN/Mhe4C/7fT+qfEVoEjoY2kqZzxSMVDYmuEDwOScXXGYHW4BC2Sx/G+Hh/FaaxLCYXkuabG7SMvb2J86tfDblW5mfaMG3W9o27Rp2JAZIXMcgcAWkEHYjUFdKgXhKV8TxCyJ3JtBlmO0bNT947NHaoY+Fyz2dVOAbuIYz5P3zu/s2QI8c8cElO+OFpkAPlyN8xtuYHYm+ic4PoJY4AZ5jK91jrs0DSwvv2qLGlO1tE/KAA0WAbpa+mlvcnfDz+6j9RvcFNptM5gO4v2rJYV4TFIarPFG61Q8DM1pttsehamqq2RtLnuDQOcn9XWKwtVzyyVTacNawzFxkffS4GjGaX257WSRaxbw2hggeXRRscWnJlFje3MG/q6b4NlzUNOdfmwNRvbQn3qvVYYa2N7rmWQtOZ8mrjpzczR1D4K3hEfIqf2Te5BJif0Oo9k/wleYYPyOn9kzwhdYj9En9k7wlQYVnH7FT3cPmm7nqRTgi+hWf4pwIxte6mcWZgQ6PeN2YWJA+ifh1J26tjG72DtcP6qhW4hpgxwNRD5p05Rt9u1MBJgTjkYpooXZmEDyS8ZQ/U6i+62CzOE+HRy8PhD2hwLb6jY3IuOjQK42nnpz5BM0X1D84wfyn6XYUgQ1rf7ypz/kyd4WgWVfxmKStgeHWa2OTNm8nIdPOvsr7uLST3bSts37eQHKPUabF5+CDzjMkdMOUbJyTjswDMJTcaBnSdBdtjqlZ4tPOWsmJpInDzm+e/qzHSK/47+57w/gEcZzuJllO8khzO7G8zR1BWxQssRlBB3vrf8f1siOOHcMihbaJoAOpO5cTzuO7ielW0rk4e+LWndp9nIbt+6d29ypDGUZdyTWkzXIyXaACP5r2sqr3HR+RSfr9cy44dxt0kUbKVheQxoc9/kxsIABF/pHfQBUcVUEhpZHzvu62jWG0Ue3vcd9T8LJ5h+ZopodWjyAbXA3125lNo5p8PtzcpO7lpOYu8xvqM2HN1qhhGLLNWjn5f3eaLfmnU3GIW6Omjb2vaPzSfCszXz1rmODmulBBbqD5IRaP6pt2OHS09xSrBvoUHq/8AIpvL5p7D3JVhD0OH1T4nKi3xtl6eYH7N/hKyeFcC0r6aKSSIuLm3N3vsbjU2Bt0/Ba3jHo83s3+AqphH0Kn9m3uUETMEUQ/w0fvBPeV5V4Tpgw5KeEaH6I2sdk9VDjPFI4InOkcG3FgOck8zQNT7kqC1HBHoEHqnxFTcRxE1juShaZpvqM2b1yO+gPis/hOmnqKSNmfkYACP3fzkgJvv9AWNtFruH8OjgZkiaGt+JPSTuT1lIGF4pwKSWpZ+0P8AKe1xyxiwZlsWkE+da530Nupaek4hLCA2pF2c0zBoBzCRo83ovtt1rviHptL6svc1NKmoaxpc8gNG9+7r7FIHsM7XjM1wcDzg3Cp8U45HBoSXPPmxs1e49QHes/JSSGQupQ6nYQb5gbPNiAWsAuztP4Kzh/k4DaWMskf/ABXnNyl9vLO17bK2LBoKiqH79xhjP8KM+W713g6DqHQpWYXiy5C1uQbDKOvW+9+tOkIMtienlipZGB3KRFtvK89vRr9IfFVMO8AopoWXaHPyjMC43vpra+2vZqnuLGXo5vVKrcH4THLSQFws4MFnt0cLbWI/O4UrJGHTcIwNBywxdWYEnvUGFacRz1jAA0NeywGw/djYcyZMkmh0eDKwfTbbOBp5zfpc5uEvw3M11VWuaQQ5zCP9CVC3LQTeaew9yV4UFqSIdR8bk0m809h7kpwn6KzXnd4itIvcX+Yl9m/wlUsJuAoacnQck3fsV7iovBL7N3hK+f4bzSwM/balkdOxoDImuDc4G3KHcj+VSZoa+bjjpSWUbQ87Old80zs55HdQ/FeQ4cawPke4yzkG8jxqBbVrBswb7dK4ixZRsAZE7NbQNhjc7bmGVtgvJMRSvBENHUG4NnSZYx/udf4IjvBLAKKHrBv/AKiPyCerKYepa6OBkeSnYG3sXuc5wuSbENAHxTP+zap1s9WG9IiiA+Ly4opfx2ueK+mjiZmflfq7RgDrXPWWgE267J5Bw7yg+R3KPGxOzfUbs3t360hfwrkq+kJllkJbL846+zBsAAButUpGwLiWFrmlrmgtO4IuD7l2haCw0EkWsDrtH8J5NvuO1Lew3CmpeLNccrgY3/UfoevKdnDfUK6oaqjZI3K9ocOvm7DuD2IKWJG3pZvUK4wr6HB7MJfx+KeGneGHlYy0gh/nsFt7jzh1WXeAuJCWjYBf935BuN7a6dO+6zsaNZaDh+avqcrnRkBhBZ05Be42N78/WtSs/HWxRVlS6R7W+THa56QebfmCsiWq4tJADy8Zcy1uUiFxtu9u7fddeYOkBpW2+s7xFS1XFw9hEUb5bg6gZWjtc63wuocGN+SM0tdz9PvnoU2G1eLxSD+R3hKzWDMNQCmjkMMRc9gJJaHG53NzffRaepbdjgNSWnuVLDlM6OlhY8Wc1gBF7q7DBkYAsAABzAWXSEKgQhCBfWcNL6iCUEWiz3B3OdoAt+CYIQgEIQgEIQgqcVYDBID9Q/AaLK4TqKr9lY2GCNrftJH7nnIa0XP4rW17bxSDpY7uKV4Lbaji67+Ij8lmex03gs0g+UVLyDuyECNv46vI94Vuj4FBEbsjbm+sdXdtzc3V9CtDxwuLJNhJtqYDokk/+jk6UFHRtiblYLC5O99XG536TcpWROhCFQIQhAIQhAIQhAIQhAIQhBzI24I6Ql2G+Hugp2RvtcX2N7XJNl4hSg0QhCoEIQg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66570" name="Picture 10" descr="http://www.compasca.com/images/andamio2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76256" y="2492896"/>
            <a:ext cx="1685925" cy="1438275"/>
          </a:xfrm>
          <a:prstGeom prst="rect">
            <a:avLst/>
          </a:prstGeom>
          <a:noFill/>
        </p:spPr>
      </p:pic>
      <p:pic>
        <p:nvPicPr>
          <p:cNvPr id="66572" name="Picture 12" descr="http://3.bp.blogspot.com/_jeU9YFb25fk/SpL12-cnouI/AAAAAAAABM4/r3DZU-FR71o/s400/interruptores+con+piloto.jpg"/>
          <p:cNvPicPr>
            <a:picLocks noChangeAspect="1" noChangeArrowheads="1"/>
          </p:cNvPicPr>
          <p:nvPr/>
        </p:nvPicPr>
        <p:blipFill>
          <a:blip r:embed="rId5" cstate="print"/>
          <a:srcRect r="47757" b="47483"/>
          <a:stretch>
            <a:fillRect/>
          </a:stretch>
        </p:blipFill>
        <p:spPr bwMode="auto">
          <a:xfrm>
            <a:off x="395536" y="5733256"/>
            <a:ext cx="1224136" cy="925414"/>
          </a:xfrm>
          <a:prstGeom prst="rect">
            <a:avLst/>
          </a:prstGeom>
          <a:noFill/>
        </p:spPr>
      </p:pic>
      <p:pic>
        <p:nvPicPr>
          <p:cNvPr id="66574" name="Picture 14" descr="http://www.mazgrev.com/ventas/693-722-large/tomacorriente-doble-blanco-leviton-.jpg"/>
          <p:cNvPicPr>
            <a:picLocks noChangeAspect="1" noChangeArrowheads="1"/>
          </p:cNvPicPr>
          <p:nvPr/>
        </p:nvPicPr>
        <p:blipFill>
          <a:blip r:embed="rId6" cstate="print"/>
          <a:srcRect l="32759" t="20160" r="37001" b="21881"/>
          <a:stretch>
            <a:fillRect/>
          </a:stretch>
        </p:blipFill>
        <p:spPr bwMode="auto">
          <a:xfrm>
            <a:off x="2771800" y="3861048"/>
            <a:ext cx="864096" cy="1656184"/>
          </a:xfrm>
          <a:prstGeom prst="rect">
            <a:avLst/>
          </a:prstGeom>
          <a:noFill/>
        </p:spPr>
      </p:pic>
      <p:pic>
        <p:nvPicPr>
          <p:cNvPr id="66576" name="Picture 16" descr="http://www.tigre.com.ar/Image/Show/136720"/>
          <p:cNvPicPr>
            <a:picLocks noChangeAspect="1" noChangeArrowheads="1"/>
          </p:cNvPicPr>
          <p:nvPr/>
        </p:nvPicPr>
        <p:blipFill>
          <a:blip r:embed="rId7" cstate="print"/>
          <a:srcRect l="15805" r="18343"/>
          <a:stretch>
            <a:fillRect/>
          </a:stretch>
        </p:blipFill>
        <p:spPr bwMode="auto">
          <a:xfrm>
            <a:off x="611560" y="3933056"/>
            <a:ext cx="1800200" cy="1885950"/>
          </a:xfrm>
          <a:prstGeom prst="rect">
            <a:avLst/>
          </a:prstGeom>
          <a:noFill/>
        </p:spPr>
      </p:pic>
      <p:pic>
        <p:nvPicPr>
          <p:cNvPr id="66580" name="Picture 20" descr="http://www.irrimex.mx/img/productos/tuberia-pvc.JPG"/>
          <p:cNvPicPr>
            <a:picLocks noChangeAspect="1" noChangeArrowheads="1"/>
          </p:cNvPicPr>
          <p:nvPr/>
        </p:nvPicPr>
        <p:blipFill>
          <a:blip r:embed="rId8" cstate="print"/>
          <a:srcRect l="7560"/>
          <a:stretch>
            <a:fillRect/>
          </a:stretch>
        </p:blipFill>
        <p:spPr bwMode="auto">
          <a:xfrm>
            <a:off x="1907704" y="5679554"/>
            <a:ext cx="2160240" cy="1178446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66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66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0"/>
                            </p:stCondLst>
                            <p:childTnLst>
                              <p:par>
                                <p:cTn id="36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8" dur="2000"/>
                                        <p:tgtEl>
                                          <p:spTgt spid="66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1" dur="2000"/>
                                        <p:tgtEl>
                                          <p:spTgt spid="66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4" dur="2000"/>
                                        <p:tgtEl>
                                          <p:spTgt spid="66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7" dur="2000"/>
                                        <p:tgtEl>
                                          <p:spTgt spid="66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332656"/>
            <a:ext cx="7715200" cy="6141296"/>
          </a:xfrm>
        </p:spPr>
        <p:txBody>
          <a:bodyPr/>
          <a:lstStyle/>
          <a:p>
            <a:pPr>
              <a:buNone/>
            </a:pPr>
            <a:r>
              <a:rPr lang="es-CO" b="1" dirty="0" smtClean="0">
                <a:latin typeface="Comic Sans MS" pitchFamily="66" charset="0"/>
              </a:rPr>
              <a:t>3. Trazar alturas para cajas y tubería.</a:t>
            </a:r>
          </a:p>
          <a:p>
            <a:pPr>
              <a:buNone/>
            </a:pPr>
            <a:endParaRPr lang="es-CO" b="1" dirty="0" smtClean="0">
              <a:latin typeface="Comic Sans MS" pitchFamily="66" charset="0"/>
            </a:endParaRPr>
          </a:p>
          <a:p>
            <a:pPr>
              <a:buNone/>
            </a:pPr>
            <a:endParaRPr lang="es-CO" b="1" dirty="0" smtClean="0">
              <a:latin typeface="Comic Sans MS" pitchFamily="66" charset="0"/>
            </a:endParaRPr>
          </a:p>
          <a:p>
            <a:pPr>
              <a:buNone/>
            </a:pPr>
            <a:endParaRPr lang="es-CO" b="1" dirty="0" smtClean="0">
              <a:latin typeface="Comic Sans MS" pitchFamily="66" charset="0"/>
            </a:endParaRPr>
          </a:p>
          <a:p>
            <a:pPr>
              <a:buNone/>
            </a:pPr>
            <a:endParaRPr lang="es-CO" b="1" dirty="0" smtClean="0">
              <a:latin typeface="Comic Sans MS" pitchFamily="66" charset="0"/>
            </a:endParaRPr>
          </a:p>
          <a:p>
            <a:pPr>
              <a:buNone/>
            </a:pPr>
            <a:endParaRPr lang="es-CO" b="1" dirty="0" smtClean="0">
              <a:latin typeface="Comic Sans MS" pitchFamily="66" charset="0"/>
            </a:endParaRPr>
          </a:p>
          <a:p>
            <a:pPr>
              <a:buNone/>
            </a:pPr>
            <a:endParaRPr lang="es-CO" b="1" dirty="0" smtClean="0">
              <a:latin typeface="Comic Sans MS" pitchFamily="66" charset="0"/>
            </a:endParaRPr>
          </a:p>
          <a:p>
            <a:pPr>
              <a:buNone/>
            </a:pPr>
            <a:endParaRPr lang="es-CO" b="1" dirty="0" smtClean="0">
              <a:latin typeface="Comic Sans MS" pitchFamily="66" charset="0"/>
            </a:endParaRPr>
          </a:p>
          <a:p>
            <a:pPr>
              <a:buNone/>
            </a:pPr>
            <a:r>
              <a:rPr lang="es-CO" b="1" dirty="0" smtClean="0">
                <a:latin typeface="Comic Sans MS" pitchFamily="66" charset="0"/>
              </a:rPr>
              <a:t>			 4.</a:t>
            </a:r>
            <a:r>
              <a:rPr lang="es-CO" b="1" dirty="0" smtClean="0"/>
              <a:t> </a:t>
            </a:r>
            <a:r>
              <a:rPr lang="es-CO" b="1" dirty="0" smtClean="0">
                <a:latin typeface="Comic Sans MS" pitchFamily="66" charset="0"/>
              </a:rPr>
              <a:t>Realizar regata y colocar tubería</a:t>
            </a:r>
            <a:r>
              <a:rPr lang="es-CO" b="1" dirty="0" smtClean="0"/>
              <a:t>. </a:t>
            </a:r>
            <a:endParaRPr lang="es-CO" b="1" dirty="0" smtClean="0">
              <a:latin typeface="Comic Sans MS" pitchFamily="66" charset="0"/>
            </a:endParaRPr>
          </a:p>
          <a:p>
            <a:pPr>
              <a:buNone/>
            </a:pPr>
            <a:endParaRPr lang="es-CO" b="1" dirty="0">
              <a:latin typeface="Comic Sans MS" pitchFamily="66" charset="0"/>
            </a:endParaRPr>
          </a:p>
        </p:txBody>
      </p:sp>
      <p:pic>
        <p:nvPicPr>
          <p:cNvPr id="4" name="3 Imagen"/>
          <p:cNvPicPr/>
          <p:nvPr/>
        </p:nvPicPr>
        <p:blipFill>
          <a:blip r:embed="rId2" cstate="print"/>
          <a:srcRect l="14241" t="32651" r="49994" b="32666"/>
          <a:stretch>
            <a:fillRect/>
          </a:stretch>
        </p:blipFill>
        <p:spPr bwMode="auto">
          <a:xfrm>
            <a:off x="323528" y="692696"/>
            <a:ext cx="5184576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4 Imagen"/>
          <p:cNvPicPr/>
          <p:nvPr/>
        </p:nvPicPr>
        <p:blipFill>
          <a:blip r:embed="rId3" cstate="print"/>
          <a:srcRect l="14612" t="18759" r="53903" b="40323"/>
          <a:stretch>
            <a:fillRect/>
          </a:stretch>
        </p:blipFill>
        <p:spPr bwMode="auto">
          <a:xfrm>
            <a:off x="3851920" y="4365104"/>
            <a:ext cx="4320480" cy="2492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67544" y="404664"/>
            <a:ext cx="7632848" cy="6192688"/>
          </a:xfrm>
        </p:spPr>
        <p:txBody>
          <a:bodyPr/>
          <a:lstStyle/>
          <a:p>
            <a:pPr>
              <a:buNone/>
            </a:pPr>
            <a:r>
              <a:rPr lang="es-CO" b="1" dirty="0" smtClean="0">
                <a:latin typeface="Comic Sans MS" pitchFamily="66" charset="0"/>
              </a:rPr>
              <a:t>5. Extender alambrado.</a:t>
            </a:r>
          </a:p>
          <a:p>
            <a:pPr>
              <a:buNone/>
            </a:pPr>
            <a:endParaRPr lang="es-CO" b="1" dirty="0" smtClean="0">
              <a:latin typeface="Comic Sans MS" pitchFamily="66" charset="0"/>
            </a:endParaRPr>
          </a:p>
          <a:p>
            <a:pPr>
              <a:buNone/>
            </a:pPr>
            <a:endParaRPr lang="es-CO" b="1" dirty="0" smtClean="0">
              <a:latin typeface="Comic Sans MS" pitchFamily="66" charset="0"/>
            </a:endParaRPr>
          </a:p>
          <a:p>
            <a:pPr>
              <a:buNone/>
            </a:pPr>
            <a:endParaRPr lang="es-CO" b="1" dirty="0" smtClean="0">
              <a:latin typeface="Comic Sans MS" pitchFamily="66" charset="0"/>
            </a:endParaRPr>
          </a:p>
          <a:p>
            <a:pPr>
              <a:buNone/>
            </a:pPr>
            <a:endParaRPr lang="es-CO" b="1" dirty="0" smtClean="0">
              <a:latin typeface="Comic Sans MS" pitchFamily="66" charset="0"/>
            </a:endParaRPr>
          </a:p>
          <a:p>
            <a:pPr>
              <a:buNone/>
            </a:pPr>
            <a:endParaRPr lang="es-CO" b="1" dirty="0" smtClean="0">
              <a:latin typeface="Comic Sans MS" pitchFamily="66" charset="0"/>
            </a:endParaRPr>
          </a:p>
          <a:p>
            <a:pPr>
              <a:buNone/>
            </a:pPr>
            <a:r>
              <a:rPr lang="es-CO" b="1" dirty="0" smtClean="0">
                <a:latin typeface="Comic Sans MS" pitchFamily="66" charset="0"/>
              </a:rPr>
              <a:t>					  6. Instalación de toma </a:t>
            </a:r>
          </a:p>
          <a:p>
            <a:pPr>
              <a:buNone/>
            </a:pPr>
            <a:r>
              <a:rPr lang="es-CO" b="1" dirty="0" smtClean="0">
                <a:latin typeface="Comic Sans MS" pitchFamily="66" charset="0"/>
              </a:rPr>
              <a:t>				             corrientes. </a:t>
            </a:r>
          </a:p>
          <a:p>
            <a:pPr>
              <a:buNone/>
            </a:pPr>
            <a:endParaRPr lang="es-CO" b="1" dirty="0">
              <a:latin typeface="Comic Sans MS" pitchFamily="66" charset="0"/>
            </a:endParaRPr>
          </a:p>
        </p:txBody>
      </p:sp>
      <p:pic>
        <p:nvPicPr>
          <p:cNvPr id="4" name="3 Imagen"/>
          <p:cNvPicPr/>
          <p:nvPr/>
        </p:nvPicPr>
        <p:blipFill>
          <a:blip r:embed="rId2" cstate="print"/>
          <a:srcRect l="13852" t="17334" r="55664" b="29637"/>
          <a:stretch>
            <a:fillRect/>
          </a:stretch>
        </p:blipFill>
        <p:spPr bwMode="auto">
          <a:xfrm>
            <a:off x="323528" y="908720"/>
            <a:ext cx="3960440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4 Imagen"/>
          <p:cNvPicPr/>
          <p:nvPr/>
        </p:nvPicPr>
        <p:blipFill>
          <a:blip r:embed="rId3" cstate="print"/>
          <a:srcRect l="14479" t="32057" r="56805" b="28836"/>
          <a:stretch>
            <a:fillRect/>
          </a:stretch>
        </p:blipFill>
        <p:spPr bwMode="auto">
          <a:xfrm>
            <a:off x="4427984" y="4005064"/>
            <a:ext cx="3600400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04664"/>
            <a:ext cx="7859216" cy="6069288"/>
          </a:xfrm>
        </p:spPr>
        <p:txBody>
          <a:bodyPr/>
          <a:lstStyle/>
          <a:p>
            <a:pPr>
              <a:buNone/>
            </a:pPr>
            <a:r>
              <a:rPr lang="es-CO" b="1" dirty="0" smtClean="0">
                <a:latin typeface="Comic Sans MS" pitchFamily="66" charset="0"/>
              </a:rPr>
              <a:t>7. Conectar portalámparas </a:t>
            </a:r>
          </a:p>
          <a:p>
            <a:pPr>
              <a:buNone/>
            </a:pPr>
            <a:r>
              <a:rPr lang="es-CO" b="1" dirty="0" smtClean="0">
                <a:latin typeface="Comic Sans MS" pitchFamily="66" charset="0"/>
              </a:rPr>
              <a:t>(plafón) e interruptor.</a:t>
            </a:r>
          </a:p>
          <a:p>
            <a:pPr>
              <a:buNone/>
            </a:pPr>
            <a:endParaRPr lang="es-CO" b="1" dirty="0" smtClean="0">
              <a:latin typeface="Comic Sans MS" pitchFamily="66" charset="0"/>
            </a:endParaRPr>
          </a:p>
          <a:p>
            <a:pPr>
              <a:buNone/>
            </a:pPr>
            <a:endParaRPr lang="es-CO" b="1" dirty="0" smtClean="0">
              <a:latin typeface="Comic Sans MS" pitchFamily="66" charset="0"/>
            </a:endParaRPr>
          </a:p>
          <a:p>
            <a:pPr>
              <a:buNone/>
            </a:pPr>
            <a:endParaRPr lang="es-CO" b="1" dirty="0" smtClean="0">
              <a:latin typeface="Comic Sans MS" pitchFamily="66" charset="0"/>
            </a:endParaRPr>
          </a:p>
          <a:p>
            <a:pPr>
              <a:buNone/>
            </a:pPr>
            <a:r>
              <a:rPr lang="es-CO" b="1" dirty="0" smtClean="0">
                <a:latin typeface="Comic Sans MS" pitchFamily="66" charset="0"/>
              </a:rPr>
              <a:t>						8. Conectar breaker </a:t>
            </a:r>
          </a:p>
          <a:p>
            <a:pPr>
              <a:buNone/>
            </a:pPr>
            <a:r>
              <a:rPr lang="es-CO" b="1" dirty="0" smtClean="0">
                <a:latin typeface="Comic Sans MS" pitchFamily="66" charset="0"/>
              </a:rPr>
              <a:t>						    en el tablero.</a:t>
            </a:r>
          </a:p>
          <a:p>
            <a:pPr>
              <a:buNone/>
            </a:pPr>
            <a:r>
              <a:rPr lang="es-CO" b="1" dirty="0" smtClean="0">
                <a:latin typeface="Comic Sans MS" pitchFamily="66" charset="0"/>
              </a:rPr>
              <a:t> </a:t>
            </a:r>
          </a:p>
          <a:p>
            <a:pPr>
              <a:buNone/>
            </a:pPr>
            <a:r>
              <a:rPr lang="es-CO" b="1" dirty="0" smtClean="0">
                <a:latin typeface="Comic Sans MS" pitchFamily="66" charset="0"/>
              </a:rPr>
              <a:t> </a:t>
            </a:r>
            <a:endParaRPr lang="es-CO" b="1" dirty="0">
              <a:latin typeface="Comic Sans MS" pitchFamily="66" charset="0"/>
            </a:endParaRPr>
          </a:p>
        </p:txBody>
      </p:sp>
      <p:pic>
        <p:nvPicPr>
          <p:cNvPr id="4" name="3 Imagen"/>
          <p:cNvPicPr/>
          <p:nvPr/>
        </p:nvPicPr>
        <p:blipFill>
          <a:blip r:embed="rId2" cstate="print"/>
          <a:srcRect l="14482" t="38112" r="58937" b="28227"/>
          <a:stretch>
            <a:fillRect/>
          </a:stretch>
        </p:blipFill>
        <p:spPr bwMode="auto">
          <a:xfrm>
            <a:off x="323528" y="1340768"/>
            <a:ext cx="3672408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4 Imagen"/>
          <p:cNvPicPr/>
          <p:nvPr/>
        </p:nvPicPr>
        <p:blipFill>
          <a:blip r:embed="rId3" cstate="print"/>
          <a:srcRect l="16523" t="36637" r="67948" b="24830"/>
          <a:stretch>
            <a:fillRect/>
          </a:stretch>
        </p:blipFill>
        <p:spPr bwMode="auto">
          <a:xfrm>
            <a:off x="4139952" y="3501008"/>
            <a:ext cx="2016224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5 Imagen"/>
          <p:cNvPicPr/>
          <p:nvPr/>
        </p:nvPicPr>
        <p:blipFill>
          <a:blip r:embed="rId3" cstate="print"/>
          <a:srcRect l="54271" t="48378" r="16388" b="21968"/>
          <a:stretch>
            <a:fillRect/>
          </a:stretch>
        </p:blipFill>
        <p:spPr bwMode="auto">
          <a:xfrm>
            <a:off x="6228184" y="3717032"/>
            <a:ext cx="2448272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500"/>
                            </p:stCondLst>
                            <p:childTnLst>
                              <p:par>
                                <p:cTn id="3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1944828" y="404664"/>
            <a:ext cx="4708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s-ES" sz="5400" b="1" cap="all" dirty="0" smtClean="0">
                <a:ln/>
                <a:solidFill>
                  <a:schemeClr val="accent1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Comic Sans MS" pitchFamily="66" charset="0"/>
              </a:rPr>
              <a:t>SEGURIDAD.</a:t>
            </a:r>
            <a:endParaRPr lang="es-ES" sz="5400" b="1" cap="all" dirty="0">
              <a:ln/>
              <a:solidFill>
                <a:schemeClr val="accent1"/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Comic Sans MS" pitchFamily="66" charset="0"/>
            </a:endParaRPr>
          </a:p>
        </p:txBody>
      </p:sp>
      <p:pic>
        <p:nvPicPr>
          <p:cNvPr id="5" name="4 Imagen"/>
          <p:cNvPicPr/>
          <p:nvPr/>
        </p:nvPicPr>
        <p:blipFill>
          <a:blip r:embed="rId2" cstate="print"/>
          <a:srcRect l="36142" t="13701" r="34016" b="8882"/>
          <a:stretch>
            <a:fillRect/>
          </a:stretch>
        </p:blipFill>
        <p:spPr bwMode="auto">
          <a:xfrm>
            <a:off x="1619672" y="1412776"/>
            <a:ext cx="4752528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irador">
  <a:themeElements>
    <a:clrScheme name="Solsticio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Mirador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Mirador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577</TotalTime>
  <Words>108</Words>
  <Application>Microsoft Office PowerPoint</Application>
  <PresentationFormat>Presentación en pantalla (4:3)</PresentationFormat>
  <Paragraphs>79</Paragraphs>
  <Slides>35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35</vt:i4>
      </vt:variant>
    </vt:vector>
  </HeadingPairs>
  <TitlesOfParts>
    <vt:vector size="36" baseType="lpstr">
      <vt:lpstr>Mirador</vt:lpstr>
      <vt:lpstr>Diapositiva 1</vt:lpstr>
      <vt:lpstr>Tipos de tensión</vt:lpstr>
      <vt:lpstr>Diapositiva 3</vt:lpstr>
      <vt:lpstr>Diapositiva 4</vt:lpstr>
      <vt:lpstr>Diapositiva 5</vt:lpstr>
      <vt:lpstr>Diapositiva 6</vt:lpstr>
      <vt:lpstr>Partes de las instalaciones eléctricas.</vt:lpstr>
      <vt:lpstr>Diapositiva 8</vt:lpstr>
      <vt:lpstr>Diapositiva 9</vt:lpstr>
      <vt:lpstr>Diapositiva 10</vt:lpstr>
      <vt:lpstr>Diapositiva 11</vt:lpstr>
      <vt:lpstr>Diapositiva 12</vt:lpstr>
      <vt:lpstr>Diapositiva 13</vt:lpstr>
      <vt:lpstr> ALTURAS PARA COLOCAR TOMAS, INTERRUPTORES Y LAMPARAS 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  <vt:lpstr>Diapositiva 25</vt:lpstr>
      <vt:lpstr>Diapositiva 26</vt:lpstr>
      <vt:lpstr>Diapositiva 27</vt:lpstr>
      <vt:lpstr>Diapositiva 28</vt:lpstr>
      <vt:lpstr>Diapositiva 29</vt:lpstr>
      <vt:lpstr>Diapositiva 30</vt:lpstr>
      <vt:lpstr>Diapositiva 31</vt:lpstr>
      <vt:lpstr>Diapositiva 32</vt:lpstr>
      <vt:lpstr>Diapositiva 33</vt:lpstr>
      <vt:lpstr>Diapositiva 34</vt:lpstr>
      <vt:lpstr>Diapositiva 35</vt:lpstr>
    </vt:vector>
  </TitlesOfParts>
  <Company>AmSavS Creation´s 2007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user</dc:creator>
  <cp:lastModifiedBy>user</cp:lastModifiedBy>
  <cp:revision>43</cp:revision>
  <dcterms:created xsi:type="dcterms:W3CDTF">2012-07-28T15:45:46Z</dcterms:created>
  <dcterms:modified xsi:type="dcterms:W3CDTF">2012-07-31T02:25:07Z</dcterms:modified>
</cp:coreProperties>
</file>